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4"/>
  </p:notesMasterIdLst>
  <p:sldIdLst>
    <p:sldId id="256" r:id="rId2"/>
    <p:sldId id="261" r:id="rId3"/>
    <p:sldId id="274" r:id="rId4"/>
    <p:sldId id="258" r:id="rId5"/>
    <p:sldId id="287" r:id="rId6"/>
    <p:sldId id="264" r:id="rId7"/>
    <p:sldId id="278" r:id="rId8"/>
    <p:sldId id="295" r:id="rId9"/>
    <p:sldId id="296" r:id="rId10"/>
    <p:sldId id="297" r:id="rId11"/>
    <p:sldId id="273" r:id="rId12"/>
    <p:sldId id="292" r:id="rId13"/>
  </p:sldIdLst>
  <p:sldSz cx="9144000" cy="5143500" type="screen16x9"/>
  <p:notesSz cx="6858000" cy="9144000"/>
  <p:embeddedFontLst>
    <p:embeddedFont>
      <p:font typeface="Bebas Neue" panose="020B0606020202050201" pitchFamily="34" charset="0"/>
      <p:regular r:id="rId15"/>
    </p:embeddedFont>
    <p:embeddedFont>
      <p:font typeface="Chivo" panose="020B0604020202020204" charset="0"/>
      <p:regular r:id="rId16"/>
      <p:bold r:id="rId17"/>
      <p:italic r:id="rId18"/>
      <p:boldItalic r:id="rId19"/>
    </p:embeddedFont>
    <p:embeddedFont>
      <p:font typeface="Fjalla One" panose="02000506040000020004" pitchFamily="2" charset="0"/>
      <p:regular r:id="rId20"/>
    </p:embeddedFont>
    <p:embeddedFont>
      <p:font typeface="Nunito Light" pitchFamily="2" charset="0"/>
      <p:regular r:id="rId21"/>
      <p:italic r:id="rId22"/>
    </p:embeddedFont>
    <p:embeddedFont>
      <p:font typeface="Pacifico" panose="00000500000000000000" pitchFamily="2"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48DC43-0AAD-4FAB-8D1E-2351B266924B}">
  <a:tblStyle styleId="{9E48DC43-0AAD-4FAB-8D1E-2351B266924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D46B63D-8A17-485F-999A-16000DFCF1D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07095e0a1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07095e0a1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870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07095e0a1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07095e0a1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107095e0a1a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8" name="Google Shape;3418;g107095e0a1a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7095e0a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7095e0a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07095e0a1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07095e0a1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068b5eb21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068b5eb21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107095e0a1a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107095e0a1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7095e0a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7095e0a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7095e0a1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7095e0a1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7095e0a1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7095e0a1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92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07095e0a1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07095e0a1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707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23375" y="1208550"/>
            <a:ext cx="5193900" cy="24462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chemeClr val="lt1"/>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8325" y="3569250"/>
            <a:ext cx="4212000" cy="36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59110"/>
          <a:stretch/>
        </p:blipFill>
        <p:spPr>
          <a:xfrm flipH="1">
            <a:off x="8768050" y="819550"/>
            <a:ext cx="368975" cy="3071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79"/>
        <p:cNvGrpSpPr/>
        <p:nvPr/>
      </p:nvGrpSpPr>
      <p:grpSpPr>
        <a:xfrm>
          <a:off x="0" y="0"/>
          <a:ext cx="0" cy="0"/>
          <a:chOff x="0" y="0"/>
          <a:chExt cx="0" cy="0"/>
        </a:xfrm>
      </p:grpSpPr>
      <p:pic>
        <p:nvPicPr>
          <p:cNvPr id="780" name="Google Shape;780;p32"/>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781" name="Google Shape;781;p32"/>
          <p:cNvPicPr preferRelativeResize="0"/>
          <p:nvPr/>
        </p:nvPicPr>
        <p:blipFill rotWithShape="1">
          <a:blip r:embed="rId3">
            <a:alphaModFix/>
          </a:blip>
          <a:srcRect l="33669"/>
          <a:stretch/>
        </p:blipFill>
        <p:spPr>
          <a:xfrm>
            <a:off x="0" y="920500"/>
            <a:ext cx="600500" cy="3081775"/>
          </a:xfrm>
          <a:prstGeom prst="rect">
            <a:avLst/>
          </a:prstGeom>
          <a:noFill/>
          <a:ln>
            <a:noFill/>
          </a:ln>
        </p:spPr>
      </p:pic>
      <p:pic>
        <p:nvPicPr>
          <p:cNvPr id="782" name="Google Shape;782;p32"/>
          <p:cNvPicPr preferRelativeResize="0"/>
          <p:nvPr/>
        </p:nvPicPr>
        <p:blipFill>
          <a:blip r:embed="rId4">
            <a:alphaModFix/>
          </a:blip>
          <a:stretch>
            <a:fillRect/>
          </a:stretch>
        </p:blipFill>
        <p:spPr>
          <a:xfrm flipH="1">
            <a:off x="-19050" y="3621475"/>
            <a:ext cx="1661675" cy="1531550"/>
          </a:xfrm>
          <a:prstGeom prst="rect">
            <a:avLst/>
          </a:prstGeom>
          <a:noFill/>
          <a:ln>
            <a:noFill/>
          </a:ln>
        </p:spPr>
      </p:pic>
      <p:grpSp>
        <p:nvGrpSpPr>
          <p:cNvPr id="783" name="Google Shape;783;p32"/>
          <p:cNvGrpSpPr/>
          <p:nvPr/>
        </p:nvGrpSpPr>
        <p:grpSpPr>
          <a:xfrm flipH="1">
            <a:off x="6022345" y="2807737"/>
            <a:ext cx="2897633" cy="2038583"/>
            <a:chOff x="-2293059" y="5143500"/>
            <a:chExt cx="2265900" cy="1594138"/>
          </a:xfrm>
        </p:grpSpPr>
        <p:sp>
          <p:nvSpPr>
            <p:cNvPr id="784" name="Google Shape;784;p32"/>
            <p:cNvSpPr/>
            <p:nvPr/>
          </p:nvSpPr>
          <p:spPr>
            <a:xfrm>
              <a:off x="-2293059" y="6627238"/>
              <a:ext cx="22659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5" name="Google Shape;785;p32"/>
            <p:cNvPicPr preferRelativeResize="0"/>
            <p:nvPr/>
          </p:nvPicPr>
          <p:blipFill>
            <a:blip r:embed="rId5">
              <a:alphaModFix/>
            </a:blip>
            <a:stretch>
              <a:fillRect/>
            </a:stretch>
          </p:blipFill>
          <p:spPr>
            <a:xfrm>
              <a:off x="-2255831" y="5143500"/>
              <a:ext cx="2191425" cy="1533525"/>
            </a:xfrm>
            <a:prstGeom prst="rect">
              <a:avLst/>
            </a:prstGeom>
            <a:noFill/>
            <a:ln>
              <a:noFill/>
            </a:ln>
          </p:spPr>
        </p:pic>
      </p:grpSp>
      <p:grpSp>
        <p:nvGrpSpPr>
          <p:cNvPr id="786" name="Google Shape;786;p32"/>
          <p:cNvGrpSpPr/>
          <p:nvPr/>
        </p:nvGrpSpPr>
        <p:grpSpPr>
          <a:xfrm>
            <a:off x="5637125" y="4185923"/>
            <a:ext cx="609600" cy="752027"/>
            <a:chOff x="3184450" y="4137773"/>
            <a:chExt cx="609600" cy="752027"/>
          </a:xfrm>
        </p:grpSpPr>
        <p:sp>
          <p:nvSpPr>
            <p:cNvPr id="787" name="Google Shape;787;p32"/>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8" name="Google Shape;788;p32"/>
            <p:cNvPicPr preferRelativeResize="0"/>
            <p:nvPr/>
          </p:nvPicPr>
          <p:blipFill>
            <a:blip r:embed="rId6">
              <a:alphaModFix/>
            </a:blip>
            <a:stretch>
              <a:fillRect/>
            </a:stretch>
          </p:blipFill>
          <p:spPr>
            <a:xfrm>
              <a:off x="3219477" y="4137773"/>
              <a:ext cx="566051" cy="713625"/>
            </a:xfrm>
            <a:prstGeom prst="rect">
              <a:avLst/>
            </a:prstGeom>
            <a:noFill/>
            <a:ln>
              <a:noFill/>
            </a:ln>
          </p:spPr>
        </p:pic>
      </p:grpSp>
      <p:pic>
        <p:nvPicPr>
          <p:cNvPr id="789" name="Google Shape;789;p32"/>
          <p:cNvPicPr preferRelativeResize="0"/>
          <p:nvPr/>
        </p:nvPicPr>
        <p:blipFill rotWithShape="1">
          <a:blip r:embed="rId7">
            <a:alphaModFix/>
          </a:blip>
          <a:srcRect r="29062"/>
          <a:stretch/>
        </p:blipFill>
        <p:spPr>
          <a:xfrm>
            <a:off x="7355672" y="352500"/>
            <a:ext cx="1788325" cy="19080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36"/>
        <p:cNvGrpSpPr/>
        <p:nvPr/>
      </p:nvGrpSpPr>
      <p:grpSpPr>
        <a:xfrm>
          <a:off x="0" y="0"/>
          <a:ext cx="0" cy="0"/>
          <a:chOff x="0" y="0"/>
          <a:chExt cx="0" cy="0"/>
        </a:xfrm>
      </p:grpSpPr>
      <p:pic>
        <p:nvPicPr>
          <p:cNvPr id="437" name="Google Shape;437;p2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38" name="Google Shape;438;p20"/>
          <p:cNvPicPr preferRelativeResize="0"/>
          <p:nvPr/>
        </p:nvPicPr>
        <p:blipFill rotWithShape="1">
          <a:blip r:embed="rId3">
            <a:alphaModFix/>
          </a:blip>
          <a:srcRect l="33669"/>
          <a:stretch/>
        </p:blipFill>
        <p:spPr>
          <a:xfrm>
            <a:off x="0" y="920500"/>
            <a:ext cx="600500" cy="3081775"/>
          </a:xfrm>
          <a:prstGeom prst="rect">
            <a:avLst/>
          </a:prstGeom>
          <a:noFill/>
          <a:ln>
            <a:noFill/>
          </a:ln>
        </p:spPr>
      </p:pic>
      <p:sp>
        <p:nvSpPr>
          <p:cNvPr id="439" name="Google Shape;439;p20"/>
          <p:cNvSpPr txBox="1">
            <a:spLocks noGrp="1"/>
          </p:cNvSpPr>
          <p:nvPr>
            <p:ph type="title"/>
          </p:nvPr>
        </p:nvSpPr>
        <p:spPr>
          <a:xfrm>
            <a:off x="1025934" y="1743850"/>
            <a:ext cx="3472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0" name="Google Shape;440;p20"/>
          <p:cNvSpPr txBox="1">
            <a:spLocks noGrp="1"/>
          </p:cNvSpPr>
          <p:nvPr>
            <p:ph type="subTitle" idx="1"/>
          </p:nvPr>
        </p:nvSpPr>
        <p:spPr>
          <a:xfrm>
            <a:off x="1145484" y="2602450"/>
            <a:ext cx="3233100" cy="90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441" name="Google Shape;441;p20"/>
          <p:cNvGrpSpPr/>
          <p:nvPr/>
        </p:nvGrpSpPr>
        <p:grpSpPr>
          <a:xfrm>
            <a:off x="2739888" y="0"/>
            <a:ext cx="689309" cy="773883"/>
            <a:chOff x="289713" y="0"/>
            <a:chExt cx="847025" cy="950950"/>
          </a:xfrm>
        </p:grpSpPr>
        <p:sp>
          <p:nvSpPr>
            <p:cNvPr id="442" name="Google Shape;442;p20"/>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0"/>
          <p:cNvGrpSpPr/>
          <p:nvPr/>
        </p:nvGrpSpPr>
        <p:grpSpPr>
          <a:xfrm>
            <a:off x="1863588" y="0"/>
            <a:ext cx="689309" cy="773883"/>
            <a:chOff x="289713" y="0"/>
            <a:chExt cx="847025" cy="950950"/>
          </a:xfrm>
        </p:grpSpPr>
        <p:sp>
          <p:nvSpPr>
            <p:cNvPr id="452" name="Google Shape;452;p20"/>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20"/>
          <p:cNvGrpSpPr/>
          <p:nvPr/>
        </p:nvGrpSpPr>
        <p:grpSpPr>
          <a:xfrm>
            <a:off x="-372555" y="2071141"/>
            <a:ext cx="1326199" cy="2780723"/>
            <a:chOff x="8136352" y="2627725"/>
            <a:chExt cx="1083850" cy="2272575"/>
          </a:xfrm>
        </p:grpSpPr>
        <p:sp>
          <p:nvSpPr>
            <p:cNvPr id="462" name="Google Shape;462;p20"/>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 name="Google Shape;463;p20"/>
            <p:cNvPicPr preferRelativeResize="0"/>
            <p:nvPr/>
          </p:nvPicPr>
          <p:blipFill>
            <a:blip r:embed="rId4">
              <a:alphaModFix/>
            </a:blip>
            <a:stretch>
              <a:fillRect/>
            </a:stretch>
          </p:blipFill>
          <p:spPr>
            <a:xfrm>
              <a:off x="8136352" y="2627725"/>
              <a:ext cx="1083850" cy="2219325"/>
            </a:xfrm>
            <a:prstGeom prst="rect">
              <a:avLst/>
            </a:prstGeom>
            <a:noFill/>
            <a:ln>
              <a:noFill/>
            </a:ln>
          </p:spPr>
        </p:pic>
      </p:grpSp>
    </p:spTree>
    <p:extLst>
      <p:ext uri="{BB962C8B-B14F-4D97-AF65-F5344CB8AC3E}">
        <p14:creationId xmlns:p14="http://schemas.microsoft.com/office/powerpoint/2010/main" val="2432874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51"/>
        <p:cNvGrpSpPr/>
        <p:nvPr/>
      </p:nvGrpSpPr>
      <p:grpSpPr>
        <a:xfrm>
          <a:off x="0" y="0"/>
          <a:ext cx="0" cy="0"/>
          <a:chOff x="0" y="0"/>
          <a:chExt cx="0" cy="0"/>
        </a:xfrm>
      </p:grpSpPr>
      <p:pic>
        <p:nvPicPr>
          <p:cNvPr id="352" name="Google Shape;352;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3" name="Google Shape;353;p1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54" name="Google Shape;354;p16"/>
          <p:cNvGrpSpPr/>
          <p:nvPr/>
        </p:nvGrpSpPr>
        <p:grpSpPr>
          <a:xfrm>
            <a:off x="368575" y="0"/>
            <a:ext cx="689309" cy="773883"/>
            <a:chOff x="289713" y="0"/>
            <a:chExt cx="847025" cy="950950"/>
          </a:xfrm>
        </p:grpSpPr>
        <p:sp>
          <p:nvSpPr>
            <p:cNvPr id="355" name="Google Shape;355;p1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6"/>
          <p:cNvGrpSpPr/>
          <p:nvPr/>
        </p:nvGrpSpPr>
        <p:grpSpPr>
          <a:xfrm>
            <a:off x="8474125" y="3813350"/>
            <a:ext cx="1444500" cy="1223875"/>
            <a:chOff x="1739950" y="3665925"/>
            <a:chExt cx="1444500" cy="1223875"/>
          </a:xfrm>
        </p:grpSpPr>
        <p:sp>
          <p:nvSpPr>
            <p:cNvPr id="365" name="Google Shape;365;p16"/>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16"/>
            <p:cNvPicPr preferRelativeResize="0"/>
            <p:nvPr/>
          </p:nvPicPr>
          <p:blipFill rotWithShape="1">
            <a:blip r:embed="rId3">
              <a:alphaModFix/>
            </a:blip>
            <a:srcRect r="50794"/>
            <a:stretch/>
          </p:blipFill>
          <p:spPr>
            <a:xfrm>
              <a:off x="1815052" y="3665925"/>
              <a:ext cx="609601" cy="1185475"/>
            </a:xfrm>
            <a:prstGeom prst="rect">
              <a:avLst/>
            </a:prstGeom>
            <a:noFill/>
            <a:ln>
              <a:noFill/>
            </a:ln>
          </p:spPr>
        </p:pic>
      </p:grpSp>
      <p:grpSp>
        <p:nvGrpSpPr>
          <p:cNvPr id="367" name="Google Shape;367;p16"/>
          <p:cNvGrpSpPr/>
          <p:nvPr/>
        </p:nvGrpSpPr>
        <p:grpSpPr>
          <a:xfrm>
            <a:off x="-450169" y="4329110"/>
            <a:ext cx="1275364" cy="637481"/>
            <a:chOff x="131176" y="4137775"/>
            <a:chExt cx="1427700" cy="713625"/>
          </a:xfrm>
        </p:grpSpPr>
        <p:sp>
          <p:nvSpPr>
            <p:cNvPr id="368" name="Google Shape;368;p16"/>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16"/>
            <p:cNvPicPr preferRelativeResize="0"/>
            <p:nvPr/>
          </p:nvPicPr>
          <p:blipFill>
            <a:blip r:embed="rId4">
              <a:alphaModFix/>
            </a:blip>
            <a:stretch>
              <a:fillRect/>
            </a:stretch>
          </p:blipFill>
          <p:spPr>
            <a:xfrm>
              <a:off x="266500" y="4137775"/>
              <a:ext cx="1235275" cy="660125"/>
            </a:xfrm>
            <a:prstGeom prst="rect">
              <a:avLst/>
            </a:prstGeom>
            <a:noFill/>
            <a:ln>
              <a:noFill/>
            </a:ln>
          </p:spPr>
        </p:pic>
      </p:grpSp>
      <p:pic>
        <p:nvPicPr>
          <p:cNvPr id="370" name="Google Shape;370;p16"/>
          <p:cNvPicPr preferRelativeResize="0"/>
          <p:nvPr/>
        </p:nvPicPr>
        <p:blipFill rotWithShape="1">
          <a:blip r:embed="rId5">
            <a:alphaModFix/>
          </a:blip>
          <a:srcRect r="58965"/>
          <a:stretch/>
        </p:blipFill>
        <p:spPr>
          <a:xfrm>
            <a:off x="8325651" y="393700"/>
            <a:ext cx="818350" cy="1509400"/>
          </a:xfrm>
          <a:prstGeom prst="rect">
            <a:avLst/>
          </a:prstGeom>
          <a:noFill/>
          <a:ln>
            <a:noFill/>
          </a:ln>
        </p:spPr>
      </p:pic>
    </p:spTree>
    <p:extLst>
      <p:ext uri="{BB962C8B-B14F-4D97-AF65-F5344CB8AC3E}">
        <p14:creationId xmlns:p14="http://schemas.microsoft.com/office/powerpoint/2010/main" val="141572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pic>
        <p:nvPicPr>
          <p:cNvPr id="96" name="Google Shape;96;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97" name="Google Shape;97;p7"/>
          <p:cNvSpPr txBox="1">
            <a:spLocks noGrp="1"/>
          </p:cNvSpPr>
          <p:nvPr>
            <p:ph type="body" idx="1"/>
          </p:nvPr>
        </p:nvSpPr>
        <p:spPr>
          <a:xfrm>
            <a:off x="2383375" y="1847100"/>
            <a:ext cx="4377300" cy="2090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98" name="Google Shape;98;p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99" name="Google Shape;99;p7"/>
          <p:cNvPicPr preferRelativeResize="0"/>
          <p:nvPr/>
        </p:nvPicPr>
        <p:blipFill rotWithShape="1">
          <a:blip r:embed="rId3">
            <a:alphaModFix/>
          </a:blip>
          <a:srcRect l="85253"/>
          <a:stretch/>
        </p:blipFill>
        <p:spPr>
          <a:xfrm flipH="1">
            <a:off x="8318074" y="940725"/>
            <a:ext cx="825925" cy="3262049"/>
          </a:xfrm>
          <a:prstGeom prst="rect">
            <a:avLst/>
          </a:prstGeom>
          <a:noFill/>
          <a:ln>
            <a:noFill/>
          </a:ln>
        </p:spPr>
      </p:pic>
      <p:pic>
        <p:nvPicPr>
          <p:cNvPr id="100" name="Google Shape;100;p7"/>
          <p:cNvPicPr preferRelativeResize="0"/>
          <p:nvPr/>
        </p:nvPicPr>
        <p:blipFill rotWithShape="1">
          <a:blip r:embed="rId4">
            <a:alphaModFix/>
          </a:blip>
          <a:srcRect l="69569"/>
          <a:stretch/>
        </p:blipFill>
        <p:spPr>
          <a:xfrm>
            <a:off x="2" y="574400"/>
            <a:ext cx="1178376" cy="2157425"/>
          </a:xfrm>
          <a:prstGeom prst="rect">
            <a:avLst/>
          </a:prstGeom>
          <a:noFill/>
          <a:ln>
            <a:noFill/>
          </a:ln>
        </p:spPr>
      </p:pic>
      <p:grpSp>
        <p:nvGrpSpPr>
          <p:cNvPr id="101" name="Google Shape;101;p7"/>
          <p:cNvGrpSpPr/>
          <p:nvPr/>
        </p:nvGrpSpPr>
        <p:grpSpPr>
          <a:xfrm>
            <a:off x="8086125" y="0"/>
            <a:ext cx="689309" cy="773883"/>
            <a:chOff x="289713" y="0"/>
            <a:chExt cx="847025" cy="950950"/>
          </a:xfrm>
        </p:grpSpPr>
        <p:sp>
          <p:nvSpPr>
            <p:cNvPr id="102" name="Google Shape;102;p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7"/>
          <p:cNvGrpSpPr/>
          <p:nvPr/>
        </p:nvGrpSpPr>
        <p:grpSpPr>
          <a:xfrm flipH="1">
            <a:off x="-161425" y="3771900"/>
            <a:ext cx="1444500" cy="1223875"/>
            <a:chOff x="1739950" y="3665925"/>
            <a:chExt cx="1444500" cy="1223875"/>
          </a:xfrm>
        </p:grpSpPr>
        <p:sp>
          <p:nvSpPr>
            <p:cNvPr id="112" name="Google Shape;112;p7"/>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7"/>
            <p:cNvPicPr preferRelativeResize="0"/>
            <p:nvPr/>
          </p:nvPicPr>
          <p:blipFill>
            <a:blip r:embed="rId5">
              <a:alphaModFix/>
            </a:blip>
            <a:stretch>
              <a:fillRect/>
            </a:stretch>
          </p:blipFill>
          <p:spPr>
            <a:xfrm>
              <a:off x="1815055" y="3665925"/>
              <a:ext cx="1238891" cy="1185475"/>
            </a:xfrm>
            <a:prstGeom prst="rect">
              <a:avLst/>
            </a:prstGeom>
            <a:noFill/>
            <a:ln>
              <a:noFill/>
            </a:ln>
          </p:spPr>
        </p:pic>
      </p:grpSp>
      <p:grpSp>
        <p:nvGrpSpPr>
          <p:cNvPr id="114" name="Google Shape;114;p7"/>
          <p:cNvGrpSpPr/>
          <p:nvPr/>
        </p:nvGrpSpPr>
        <p:grpSpPr>
          <a:xfrm flipH="1">
            <a:off x="7570201" y="4327950"/>
            <a:ext cx="1427700" cy="713625"/>
            <a:chOff x="131176" y="4137775"/>
            <a:chExt cx="1427700" cy="713625"/>
          </a:xfrm>
        </p:grpSpPr>
        <p:sp>
          <p:nvSpPr>
            <p:cNvPr id="115" name="Google Shape;115;p7"/>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7"/>
            <p:cNvPicPr preferRelativeResize="0"/>
            <p:nvPr/>
          </p:nvPicPr>
          <p:blipFill>
            <a:blip r:embed="rId6">
              <a:alphaModFix/>
            </a:blip>
            <a:stretch>
              <a:fillRect/>
            </a:stretch>
          </p:blipFill>
          <p:spPr>
            <a:xfrm>
              <a:off x="266500" y="4137775"/>
              <a:ext cx="1235275" cy="660125"/>
            </a:xfrm>
            <a:prstGeom prst="rect">
              <a:avLst/>
            </a:prstGeom>
            <a:noFill/>
            <a:ln>
              <a:noFill/>
            </a:ln>
          </p:spPr>
        </p:pic>
      </p:grpSp>
      <p:grpSp>
        <p:nvGrpSpPr>
          <p:cNvPr id="117" name="Google Shape;117;p7"/>
          <p:cNvGrpSpPr/>
          <p:nvPr/>
        </p:nvGrpSpPr>
        <p:grpSpPr>
          <a:xfrm>
            <a:off x="1077475" y="4232560"/>
            <a:ext cx="609600" cy="752027"/>
            <a:chOff x="3184450" y="4137773"/>
            <a:chExt cx="609600" cy="752027"/>
          </a:xfrm>
        </p:grpSpPr>
        <p:sp>
          <p:nvSpPr>
            <p:cNvPr id="118" name="Google Shape;118;p7"/>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7"/>
            <p:cNvPicPr preferRelativeResize="0"/>
            <p:nvPr/>
          </p:nvPicPr>
          <p:blipFill>
            <a:blip r:embed="rId7">
              <a:alphaModFix/>
            </a:blip>
            <a:stretch>
              <a:fillRect/>
            </a:stretch>
          </p:blipFill>
          <p:spPr>
            <a:xfrm>
              <a:off x="3219477" y="4137773"/>
              <a:ext cx="566051" cy="71362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6"/>
        <p:cNvGrpSpPr/>
        <p:nvPr/>
      </p:nvGrpSpPr>
      <p:grpSpPr>
        <a:xfrm>
          <a:off x="0" y="0"/>
          <a:ext cx="0" cy="0"/>
          <a:chOff x="0" y="0"/>
          <a:chExt cx="0" cy="0"/>
        </a:xfrm>
      </p:grpSpPr>
      <p:pic>
        <p:nvPicPr>
          <p:cNvPr id="227" name="Google Shape;22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8" name="Google Shape;228;p13"/>
          <p:cNvSpPr txBox="1">
            <a:spLocks noGrp="1"/>
          </p:cNvSpPr>
          <p:nvPr>
            <p:ph type="title"/>
          </p:nvPr>
        </p:nvSpPr>
        <p:spPr>
          <a:xfrm>
            <a:off x="1623901" y="1387865"/>
            <a:ext cx="35691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atin typeface="Fjalla One"/>
                <a:ea typeface="Fjalla One"/>
                <a:cs typeface="Fjalla One"/>
                <a:sym typeface="Fjalla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 name="Google Shape;229;p13"/>
          <p:cNvSpPr txBox="1">
            <a:spLocks noGrp="1"/>
          </p:cNvSpPr>
          <p:nvPr>
            <p:ph type="subTitle" idx="1"/>
          </p:nvPr>
        </p:nvSpPr>
        <p:spPr>
          <a:xfrm>
            <a:off x="1623898" y="1737466"/>
            <a:ext cx="2609400" cy="484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0" name="Google Shape;230;p13"/>
          <p:cNvSpPr txBox="1">
            <a:spLocks noGrp="1"/>
          </p:cNvSpPr>
          <p:nvPr>
            <p:ph type="title" idx="2"/>
          </p:nvPr>
        </p:nvSpPr>
        <p:spPr>
          <a:xfrm>
            <a:off x="1623901" y="2482459"/>
            <a:ext cx="35691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atin typeface="Fjalla One"/>
                <a:ea typeface="Fjalla One"/>
                <a:cs typeface="Fjalla One"/>
                <a:sym typeface="Fjalla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1" name="Google Shape;231;p13"/>
          <p:cNvSpPr txBox="1">
            <a:spLocks noGrp="1"/>
          </p:cNvSpPr>
          <p:nvPr>
            <p:ph type="subTitle" idx="3"/>
          </p:nvPr>
        </p:nvSpPr>
        <p:spPr>
          <a:xfrm>
            <a:off x="1623898" y="2832061"/>
            <a:ext cx="2609400" cy="484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2" name="Google Shape;232;p13"/>
          <p:cNvSpPr txBox="1">
            <a:spLocks noGrp="1"/>
          </p:cNvSpPr>
          <p:nvPr>
            <p:ph type="title" idx="4"/>
          </p:nvPr>
        </p:nvSpPr>
        <p:spPr>
          <a:xfrm>
            <a:off x="1623901" y="3582374"/>
            <a:ext cx="35691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atin typeface="Fjalla One"/>
                <a:ea typeface="Fjalla One"/>
                <a:cs typeface="Fjalla One"/>
                <a:sym typeface="Fjalla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 name="Google Shape;233;p13"/>
          <p:cNvSpPr txBox="1">
            <a:spLocks noGrp="1"/>
          </p:cNvSpPr>
          <p:nvPr>
            <p:ph type="subTitle" idx="5"/>
          </p:nvPr>
        </p:nvSpPr>
        <p:spPr>
          <a:xfrm>
            <a:off x="1623898" y="3926084"/>
            <a:ext cx="2609400" cy="484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4" name="Google Shape;234;p13"/>
          <p:cNvSpPr txBox="1">
            <a:spLocks noGrp="1"/>
          </p:cNvSpPr>
          <p:nvPr>
            <p:ph type="title" idx="6" hasCustomPrompt="1"/>
          </p:nvPr>
        </p:nvSpPr>
        <p:spPr>
          <a:xfrm>
            <a:off x="738333" y="1566995"/>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13"/>
          <p:cNvSpPr txBox="1">
            <a:spLocks noGrp="1"/>
          </p:cNvSpPr>
          <p:nvPr>
            <p:ph type="title" idx="7" hasCustomPrompt="1"/>
          </p:nvPr>
        </p:nvSpPr>
        <p:spPr>
          <a:xfrm>
            <a:off x="738333" y="3756650"/>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a:spLocks noGrp="1"/>
          </p:cNvSpPr>
          <p:nvPr>
            <p:ph type="title" idx="8" hasCustomPrompt="1"/>
          </p:nvPr>
        </p:nvSpPr>
        <p:spPr>
          <a:xfrm>
            <a:off x="738333" y="2670888"/>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238" name="Google Shape;238;p13"/>
          <p:cNvPicPr preferRelativeResize="0"/>
          <p:nvPr/>
        </p:nvPicPr>
        <p:blipFill rotWithShape="1">
          <a:blip r:embed="rId3">
            <a:alphaModFix/>
          </a:blip>
          <a:srcRect l="59110"/>
          <a:stretch/>
        </p:blipFill>
        <p:spPr>
          <a:xfrm flipH="1">
            <a:off x="8768050" y="819550"/>
            <a:ext cx="368975" cy="3071800"/>
          </a:xfrm>
          <a:prstGeom prst="rect">
            <a:avLst/>
          </a:prstGeom>
          <a:noFill/>
          <a:ln>
            <a:noFill/>
          </a:ln>
        </p:spPr>
      </p:pic>
      <p:pic>
        <p:nvPicPr>
          <p:cNvPr id="239" name="Google Shape;239;p13"/>
          <p:cNvPicPr preferRelativeResize="0"/>
          <p:nvPr/>
        </p:nvPicPr>
        <p:blipFill rotWithShape="1">
          <a:blip r:embed="rId4">
            <a:alphaModFix/>
          </a:blip>
          <a:srcRect l="62732"/>
          <a:stretch/>
        </p:blipFill>
        <p:spPr>
          <a:xfrm>
            <a:off x="-4" y="460375"/>
            <a:ext cx="663650" cy="1347775"/>
          </a:xfrm>
          <a:prstGeom prst="rect">
            <a:avLst/>
          </a:prstGeom>
          <a:noFill/>
          <a:ln>
            <a:noFill/>
          </a:ln>
        </p:spPr>
      </p:pic>
      <p:grpSp>
        <p:nvGrpSpPr>
          <p:cNvPr id="240" name="Google Shape;240;p13"/>
          <p:cNvGrpSpPr/>
          <p:nvPr/>
        </p:nvGrpSpPr>
        <p:grpSpPr>
          <a:xfrm>
            <a:off x="8086125" y="0"/>
            <a:ext cx="689309" cy="773883"/>
            <a:chOff x="289713" y="0"/>
            <a:chExt cx="847025" cy="950950"/>
          </a:xfrm>
        </p:grpSpPr>
        <p:sp>
          <p:nvSpPr>
            <p:cNvPr id="241" name="Google Shape;241;p13"/>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3"/>
          <p:cNvGrpSpPr/>
          <p:nvPr/>
        </p:nvGrpSpPr>
        <p:grpSpPr>
          <a:xfrm flipH="1">
            <a:off x="-287400" y="2629450"/>
            <a:ext cx="903427" cy="2272575"/>
            <a:chOff x="8136350" y="2627725"/>
            <a:chExt cx="903427" cy="2272575"/>
          </a:xfrm>
        </p:grpSpPr>
        <p:sp>
          <p:nvSpPr>
            <p:cNvPr id="251" name="Google Shape;251;p13"/>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13"/>
            <p:cNvPicPr preferRelativeResize="0"/>
            <p:nvPr/>
          </p:nvPicPr>
          <p:blipFill rotWithShape="1">
            <a:blip r:embed="rId5">
              <a:alphaModFix/>
            </a:blip>
            <a:srcRect r="42179"/>
            <a:stretch/>
          </p:blipFill>
          <p:spPr>
            <a:xfrm>
              <a:off x="8136350" y="2627725"/>
              <a:ext cx="626650" cy="22193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371"/>
        <p:cNvGrpSpPr/>
        <p:nvPr/>
      </p:nvGrpSpPr>
      <p:grpSpPr>
        <a:xfrm>
          <a:off x="0" y="0"/>
          <a:ext cx="0" cy="0"/>
          <a:chOff x="0" y="0"/>
          <a:chExt cx="0" cy="0"/>
        </a:xfrm>
      </p:grpSpPr>
      <p:pic>
        <p:nvPicPr>
          <p:cNvPr id="372" name="Google Shape;372;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73" name="Google Shape;373;p1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74" name="Google Shape;374;p17"/>
          <p:cNvGrpSpPr/>
          <p:nvPr/>
        </p:nvGrpSpPr>
        <p:grpSpPr>
          <a:xfrm flipH="1">
            <a:off x="8084318" y="0"/>
            <a:ext cx="689309" cy="773883"/>
            <a:chOff x="289713" y="0"/>
            <a:chExt cx="847025" cy="950950"/>
          </a:xfrm>
        </p:grpSpPr>
        <p:sp>
          <p:nvSpPr>
            <p:cNvPr id="375" name="Google Shape;375;p1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7"/>
          <p:cNvGrpSpPr/>
          <p:nvPr/>
        </p:nvGrpSpPr>
        <p:grpSpPr>
          <a:xfrm flipH="1">
            <a:off x="-776423" y="3813350"/>
            <a:ext cx="1444500" cy="1223875"/>
            <a:chOff x="1739950" y="3665925"/>
            <a:chExt cx="1444500" cy="1223875"/>
          </a:xfrm>
        </p:grpSpPr>
        <p:sp>
          <p:nvSpPr>
            <p:cNvPr id="385" name="Google Shape;385;p17"/>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17"/>
            <p:cNvPicPr preferRelativeResize="0"/>
            <p:nvPr/>
          </p:nvPicPr>
          <p:blipFill rotWithShape="1">
            <a:blip r:embed="rId3">
              <a:alphaModFix/>
            </a:blip>
            <a:srcRect r="50794"/>
            <a:stretch/>
          </p:blipFill>
          <p:spPr>
            <a:xfrm>
              <a:off x="1815052" y="3665925"/>
              <a:ext cx="609601" cy="1185475"/>
            </a:xfrm>
            <a:prstGeom prst="rect">
              <a:avLst/>
            </a:prstGeom>
            <a:noFill/>
            <a:ln>
              <a:noFill/>
            </a:ln>
          </p:spPr>
        </p:pic>
      </p:grpSp>
      <p:pic>
        <p:nvPicPr>
          <p:cNvPr id="387" name="Google Shape;387;p17"/>
          <p:cNvPicPr preferRelativeResize="0"/>
          <p:nvPr/>
        </p:nvPicPr>
        <p:blipFill rotWithShape="1">
          <a:blip r:embed="rId4">
            <a:alphaModFix/>
          </a:blip>
          <a:srcRect r="58965"/>
          <a:stretch/>
        </p:blipFill>
        <p:spPr>
          <a:xfrm flipH="1">
            <a:off x="-1799" y="393700"/>
            <a:ext cx="818350" cy="1509400"/>
          </a:xfrm>
          <a:prstGeom prst="rect">
            <a:avLst/>
          </a:prstGeom>
          <a:noFill/>
          <a:ln>
            <a:noFill/>
          </a:ln>
        </p:spPr>
      </p:pic>
      <p:grpSp>
        <p:nvGrpSpPr>
          <p:cNvPr id="388" name="Google Shape;388;p17"/>
          <p:cNvGrpSpPr/>
          <p:nvPr/>
        </p:nvGrpSpPr>
        <p:grpSpPr>
          <a:xfrm>
            <a:off x="8545345" y="4238555"/>
            <a:ext cx="513649" cy="633658"/>
            <a:chOff x="3184450" y="4137773"/>
            <a:chExt cx="609600" cy="752027"/>
          </a:xfrm>
        </p:grpSpPr>
        <p:sp>
          <p:nvSpPr>
            <p:cNvPr id="389" name="Google Shape;389;p17"/>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17"/>
            <p:cNvPicPr preferRelativeResize="0"/>
            <p:nvPr/>
          </p:nvPicPr>
          <p:blipFill>
            <a:blip r:embed="rId5">
              <a:alphaModFix/>
            </a:blip>
            <a:stretch>
              <a:fillRect/>
            </a:stretch>
          </p:blipFill>
          <p:spPr>
            <a:xfrm>
              <a:off x="3219477" y="4137773"/>
              <a:ext cx="566051" cy="7136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464"/>
        <p:cNvGrpSpPr/>
        <p:nvPr/>
      </p:nvGrpSpPr>
      <p:grpSpPr>
        <a:xfrm>
          <a:off x="0" y="0"/>
          <a:ext cx="0" cy="0"/>
          <a:chOff x="0" y="0"/>
          <a:chExt cx="0" cy="0"/>
        </a:xfrm>
      </p:grpSpPr>
      <p:pic>
        <p:nvPicPr>
          <p:cNvPr id="465" name="Google Shape;465;p21"/>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466" name="Google Shape;466;p21"/>
          <p:cNvPicPr preferRelativeResize="0"/>
          <p:nvPr/>
        </p:nvPicPr>
        <p:blipFill rotWithShape="1">
          <a:blip r:embed="rId3">
            <a:alphaModFix/>
          </a:blip>
          <a:srcRect l="33669"/>
          <a:stretch/>
        </p:blipFill>
        <p:spPr>
          <a:xfrm flipH="1">
            <a:off x="8546050" y="920500"/>
            <a:ext cx="600500" cy="3081775"/>
          </a:xfrm>
          <a:prstGeom prst="rect">
            <a:avLst/>
          </a:prstGeom>
          <a:noFill/>
          <a:ln>
            <a:noFill/>
          </a:ln>
        </p:spPr>
      </p:pic>
      <p:sp>
        <p:nvSpPr>
          <p:cNvPr id="467" name="Google Shape;467;p21"/>
          <p:cNvSpPr txBox="1">
            <a:spLocks noGrp="1"/>
          </p:cNvSpPr>
          <p:nvPr>
            <p:ph type="title"/>
          </p:nvPr>
        </p:nvSpPr>
        <p:spPr>
          <a:xfrm>
            <a:off x="5186754" y="1746504"/>
            <a:ext cx="2630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8" name="Google Shape;468;p21"/>
          <p:cNvSpPr txBox="1">
            <a:spLocks noGrp="1"/>
          </p:cNvSpPr>
          <p:nvPr>
            <p:ph type="subTitle" idx="1"/>
          </p:nvPr>
        </p:nvSpPr>
        <p:spPr>
          <a:xfrm>
            <a:off x="4883454" y="2606040"/>
            <a:ext cx="3237000" cy="89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469" name="Google Shape;469;p21"/>
          <p:cNvGrpSpPr/>
          <p:nvPr/>
        </p:nvGrpSpPr>
        <p:grpSpPr>
          <a:xfrm>
            <a:off x="6595450" y="0"/>
            <a:ext cx="689309" cy="773883"/>
            <a:chOff x="289713" y="0"/>
            <a:chExt cx="847025" cy="950950"/>
          </a:xfrm>
        </p:grpSpPr>
        <p:sp>
          <p:nvSpPr>
            <p:cNvPr id="470" name="Google Shape;470;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1"/>
          <p:cNvGrpSpPr/>
          <p:nvPr/>
        </p:nvGrpSpPr>
        <p:grpSpPr>
          <a:xfrm>
            <a:off x="5719150" y="0"/>
            <a:ext cx="689309" cy="773883"/>
            <a:chOff x="289713" y="0"/>
            <a:chExt cx="847025" cy="950950"/>
          </a:xfrm>
        </p:grpSpPr>
        <p:sp>
          <p:nvSpPr>
            <p:cNvPr id="480" name="Google Shape;480;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1"/>
          <p:cNvGrpSpPr/>
          <p:nvPr/>
        </p:nvGrpSpPr>
        <p:grpSpPr>
          <a:xfrm>
            <a:off x="8141070" y="2052091"/>
            <a:ext cx="1326199" cy="2780723"/>
            <a:chOff x="8136352" y="2627725"/>
            <a:chExt cx="1083850" cy="2272575"/>
          </a:xfrm>
        </p:grpSpPr>
        <p:sp>
          <p:nvSpPr>
            <p:cNvPr id="490" name="Google Shape;490;p21"/>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21"/>
            <p:cNvPicPr preferRelativeResize="0"/>
            <p:nvPr/>
          </p:nvPicPr>
          <p:blipFill>
            <a:blip r:embed="rId4">
              <a:alphaModFix/>
            </a:blip>
            <a:stretch>
              <a:fillRect/>
            </a:stretch>
          </p:blipFill>
          <p:spPr>
            <a:xfrm>
              <a:off x="8136352" y="2627725"/>
              <a:ext cx="1083850" cy="2219325"/>
            </a:xfrm>
            <a:prstGeom prst="rect">
              <a:avLst/>
            </a:prstGeom>
            <a:noFill/>
            <a:ln>
              <a:noFill/>
            </a:ln>
          </p:spPr>
        </p:pic>
      </p:grpSp>
      <p:grpSp>
        <p:nvGrpSpPr>
          <p:cNvPr id="492" name="Google Shape;492;p21"/>
          <p:cNvGrpSpPr/>
          <p:nvPr/>
        </p:nvGrpSpPr>
        <p:grpSpPr>
          <a:xfrm flipH="1">
            <a:off x="-799600" y="3578350"/>
            <a:ext cx="1444500" cy="1223875"/>
            <a:chOff x="1739950" y="3665925"/>
            <a:chExt cx="1444500" cy="1223875"/>
          </a:xfrm>
        </p:grpSpPr>
        <p:sp>
          <p:nvSpPr>
            <p:cNvPr id="493" name="Google Shape;493;p21"/>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4" name="Google Shape;494;p21"/>
            <p:cNvPicPr preferRelativeResize="0"/>
            <p:nvPr/>
          </p:nvPicPr>
          <p:blipFill rotWithShape="1">
            <a:blip r:embed="rId5">
              <a:alphaModFix/>
            </a:blip>
            <a:srcRect r="51529"/>
            <a:stretch/>
          </p:blipFill>
          <p:spPr>
            <a:xfrm>
              <a:off x="1815052" y="3665925"/>
              <a:ext cx="600500" cy="11854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3">
  <p:cSld name="CUSTOM_20">
    <p:spTree>
      <p:nvGrpSpPr>
        <p:cNvPr id="1" name="Shape 546"/>
        <p:cNvGrpSpPr/>
        <p:nvPr/>
      </p:nvGrpSpPr>
      <p:grpSpPr>
        <a:xfrm>
          <a:off x="0" y="0"/>
          <a:ext cx="0" cy="0"/>
          <a:chOff x="0" y="0"/>
          <a:chExt cx="0" cy="0"/>
        </a:xfrm>
      </p:grpSpPr>
      <p:pic>
        <p:nvPicPr>
          <p:cNvPr id="547" name="Google Shape;547;p24"/>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548" name="Google Shape;548;p24"/>
          <p:cNvPicPr preferRelativeResize="0"/>
          <p:nvPr/>
        </p:nvPicPr>
        <p:blipFill rotWithShape="1">
          <a:blip r:embed="rId3">
            <a:alphaModFix/>
          </a:blip>
          <a:srcRect l="59110"/>
          <a:stretch/>
        </p:blipFill>
        <p:spPr>
          <a:xfrm flipH="1">
            <a:off x="8768050" y="819550"/>
            <a:ext cx="368975" cy="3071800"/>
          </a:xfrm>
          <a:prstGeom prst="rect">
            <a:avLst/>
          </a:prstGeom>
          <a:noFill/>
          <a:ln>
            <a:noFill/>
          </a:ln>
        </p:spPr>
      </p:pic>
      <p:sp>
        <p:nvSpPr>
          <p:cNvPr id="549" name="Google Shape;549;p2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50" name="Google Shape;550;p24"/>
          <p:cNvSpPr txBox="1">
            <a:spLocks noGrp="1"/>
          </p:cNvSpPr>
          <p:nvPr>
            <p:ph type="subTitle" idx="1"/>
          </p:nvPr>
        </p:nvSpPr>
        <p:spPr>
          <a:xfrm>
            <a:off x="2601600" y="3494178"/>
            <a:ext cx="1792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jalla One"/>
                <a:ea typeface="Fjalla One"/>
                <a:cs typeface="Fjalla One"/>
                <a:sym typeface="Fjalla One"/>
              </a:defRPr>
            </a:lvl1pPr>
            <a:lvl2pPr lvl="1" rtl="0">
              <a:spcBef>
                <a:spcPts val="0"/>
              </a:spcBef>
              <a:spcAft>
                <a:spcPts val="0"/>
              </a:spcAft>
              <a:buSzPts val="1500"/>
              <a:buFont typeface="Pacifico"/>
              <a:buNone/>
              <a:defRPr>
                <a:latin typeface="Pacifico"/>
                <a:ea typeface="Pacifico"/>
                <a:cs typeface="Pacifico"/>
                <a:sym typeface="Pacifico"/>
              </a:defRPr>
            </a:lvl2pPr>
            <a:lvl3pPr lvl="2" rtl="0">
              <a:spcBef>
                <a:spcPts val="0"/>
              </a:spcBef>
              <a:spcAft>
                <a:spcPts val="0"/>
              </a:spcAft>
              <a:buSzPts val="1500"/>
              <a:buFont typeface="Pacifico"/>
              <a:buNone/>
              <a:defRPr>
                <a:latin typeface="Pacifico"/>
                <a:ea typeface="Pacifico"/>
                <a:cs typeface="Pacifico"/>
                <a:sym typeface="Pacifico"/>
              </a:defRPr>
            </a:lvl3pPr>
            <a:lvl4pPr lvl="3" rtl="0">
              <a:spcBef>
                <a:spcPts val="0"/>
              </a:spcBef>
              <a:spcAft>
                <a:spcPts val="0"/>
              </a:spcAft>
              <a:buSzPts val="1500"/>
              <a:buFont typeface="Pacifico"/>
              <a:buNone/>
              <a:defRPr>
                <a:latin typeface="Pacifico"/>
                <a:ea typeface="Pacifico"/>
                <a:cs typeface="Pacifico"/>
                <a:sym typeface="Pacifico"/>
              </a:defRPr>
            </a:lvl4pPr>
            <a:lvl5pPr lvl="4" rtl="0">
              <a:spcBef>
                <a:spcPts val="0"/>
              </a:spcBef>
              <a:spcAft>
                <a:spcPts val="0"/>
              </a:spcAft>
              <a:buSzPts val="1500"/>
              <a:buFont typeface="Pacifico"/>
              <a:buNone/>
              <a:defRPr>
                <a:latin typeface="Pacifico"/>
                <a:ea typeface="Pacifico"/>
                <a:cs typeface="Pacifico"/>
                <a:sym typeface="Pacifico"/>
              </a:defRPr>
            </a:lvl5pPr>
            <a:lvl6pPr lvl="5" rtl="0">
              <a:spcBef>
                <a:spcPts val="0"/>
              </a:spcBef>
              <a:spcAft>
                <a:spcPts val="0"/>
              </a:spcAft>
              <a:buSzPts val="1500"/>
              <a:buFont typeface="Pacifico"/>
              <a:buNone/>
              <a:defRPr>
                <a:latin typeface="Pacifico"/>
                <a:ea typeface="Pacifico"/>
                <a:cs typeface="Pacifico"/>
                <a:sym typeface="Pacifico"/>
              </a:defRPr>
            </a:lvl6pPr>
            <a:lvl7pPr lvl="6" rtl="0">
              <a:spcBef>
                <a:spcPts val="0"/>
              </a:spcBef>
              <a:spcAft>
                <a:spcPts val="0"/>
              </a:spcAft>
              <a:buSzPts val="1500"/>
              <a:buFont typeface="Pacifico"/>
              <a:buNone/>
              <a:defRPr>
                <a:latin typeface="Pacifico"/>
                <a:ea typeface="Pacifico"/>
                <a:cs typeface="Pacifico"/>
                <a:sym typeface="Pacifico"/>
              </a:defRPr>
            </a:lvl7pPr>
            <a:lvl8pPr lvl="7" rtl="0">
              <a:spcBef>
                <a:spcPts val="0"/>
              </a:spcBef>
              <a:spcAft>
                <a:spcPts val="0"/>
              </a:spcAft>
              <a:buSzPts val="1500"/>
              <a:buFont typeface="Pacifico"/>
              <a:buNone/>
              <a:defRPr>
                <a:latin typeface="Pacifico"/>
                <a:ea typeface="Pacifico"/>
                <a:cs typeface="Pacifico"/>
                <a:sym typeface="Pacifico"/>
              </a:defRPr>
            </a:lvl8pPr>
            <a:lvl9pPr lvl="8" rtl="0">
              <a:spcBef>
                <a:spcPts val="0"/>
              </a:spcBef>
              <a:spcAft>
                <a:spcPts val="0"/>
              </a:spcAft>
              <a:buSzPts val="1500"/>
              <a:buFont typeface="Pacifico"/>
              <a:buNone/>
              <a:defRPr>
                <a:latin typeface="Pacifico"/>
                <a:ea typeface="Pacifico"/>
                <a:cs typeface="Pacifico"/>
                <a:sym typeface="Pacifico"/>
              </a:defRPr>
            </a:lvl9pPr>
          </a:lstStyle>
          <a:p>
            <a:endParaRPr/>
          </a:p>
        </p:txBody>
      </p:sp>
      <p:sp>
        <p:nvSpPr>
          <p:cNvPr id="551" name="Google Shape;551;p24"/>
          <p:cNvSpPr txBox="1">
            <a:spLocks noGrp="1"/>
          </p:cNvSpPr>
          <p:nvPr>
            <p:ph type="subTitle" idx="2"/>
          </p:nvPr>
        </p:nvSpPr>
        <p:spPr>
          <a:xfrm>
            <a:off x="2600400" y="3846013"/>
            <a:ext cx="1794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552" name="Google Shape;552;p24"/>
          <p:cNvSpPr txBox="1">
            <a:spLocks noGrp="1"/>
          </p:cNvSpPr>
          <p:nvPr>
            <p:ph type="subTitle" idx="3"/>
          </p:nvPr>
        </p:nvSpPr>
        <p:spPr>
          <a:xfrm>
            <a:off x="4750200" y="3494178"/>
            <a:ext cx="1792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jalla One"/>
                <a:ea typeface="Fjalla One"/>
                <a:cs typeface="Fjalla One"/>
                <a:sym typeface="Fjalla One"/>
              </a:defRPr>
            </a:lvl1pPr>
            <a:lvl2pPr lvl="1" rtl="0">
              <a:spcBef>
                <a:spcPts val="0"/>
              </a:spcBef>
              <a:spcAft>
                <a:spcPts val="0"/>
              </a:spcAft>
              <a:buSzPts val="1500"/>
              <a:buFont typeface="Pacifico"/>
              <a:buNone/>
              <a:defRPr>
                <a:latin typeface="Pacifico"/>
                <a:ea typeface="Pacifico"/>
                <a:cs typeface="Pacifico"/>
                <a:sym typeface="Pacifico"/>
              </a:defRPr>
            </a:lvl2pPr>
            <a:lvl3pPr lvl="2" rtl="0">
              <a:spcBef>
                <a:spcPts val="0"/>
              </a:spcBef>
              <a:spcAft>
                <a:spcPts val="0"/>
              </a:spcAft>
              <a:buSzPts val="1500"/>
              <a:buFont typeface="Pacifico"/>
              <a:buNone/>
              <a:defRPr>
                <a:latin typeface="Pacifico"/>
                <a:ea typeface="Pacifico"/>
                <a:cs typeface="Pacifico"/>
                <a:sym typeface="Pacifico"/>
              </a:defRPr>
            </a:lvl3pPr>
            <a:lvl4pPr lvl="3" rtl="0">
              <a:spcBef>
                <a:spcPts val="0"/>
              </a:spcBef>
              <a:spcAft>
                <a:spcPts val="0"/>
              </a:spcAft>
              <a:buSzPts val="1500"/>
              <a:buFont typeface="Pacifico"/>
              <a:buNone/>
              <a:defRPr>
                <a:latin typeface="Pacifico"/>
                <a:ea typeface="Pacifico"/>
                <a:cs typeface="Pacifico"/>
                <a:sym typeface="Pacifico"/>
              </a:defRPr>
            </a:lvl4pPr>
            <a:lvl5pPr lvl="4" rtl="0">
              <a:spcBef>
                <a:spcPts val="0"/>
              </a:spcBef>
              <a:spcAft>
                <a:spcPts val="0"/>
              </a:spcAft>
              <a:buSzPts val="1500"/>
              <a:buFont typeface="Pacifico"/>
              <a:buNone/>
              <a:defRPr>
                <a:latin typeface="Pacifico"/>
                <a:ea typeface="Pacifico"/>
                <a:cs typeface="Pacifico"/>
                <a:sym typeface="Pacifico"/>
              </a:defRPr>
            </a:lvl5pPr>
            <a:lvl6pPr lvl="5" rtl="0">
              <a:spcBef>
                <a:spcPts val="0"/>
              </a:spcBef>
              <a:spcAft>
                <a:spcPts val="0"/>
              </a:spcAft>
              <a:buSzPts val="1500"/>
              <a:buFont typeface="Pacifico"/>
              <a:buNone/>
              <a:defRPr>
                <a:latin typeface="Pacifico"/>
                <a:ea typeface="Pacifico"/>
                <a:cs typeface="Pacifico"/>
                <a:sym typeface="Pacifico"/>
              </a:defRPr>
            </a:lvl6pPr>
            <a:lvl7pPr lvl="6" rtl="0">
              <a:spcBef>
                <a:spcPts val="0"/>
              </a:spcBef>
              <a:spcAft>
                <a:spcPts val="0"/>
              </a:spcAft>
              <a:buSzPts val="1500"/>
              <a:buFont typeface="Pacifico"/>
              <a:buNone/>
              <a:defRPr>
                <a:latin typeface="Pacifico"/>
                <a:ea typeface="Pacifico"/>
                <a:cs typeface="Pacifico"/>
                <a:sym typeface="Pacifico"/>
              </a:defRPr>
            </a:lvl7pPr>
            <a:lvl8pPr lvl="7" rtl="0">
              <a:spcBef>
                <a:spcPts val="0"/>
              </a:spcBef>
              <a:spcAft>
                <a:spcPts val="0"/>
              </a:spcAft>
              <a:buSzPts val="1500"/>
              <a:buFont typeface="Pacifico"/>
              <a:buNone/>
              <a:defRPr>
                <a:latin typeface="Pacifico"/>
                <a:ea typeface="Pacifico"/>
                <a:cs typeface="Pacifico"/>
                <a:sym typeface="Pacifico"/>
              </a:defRPr>
            </a:lvl8pPr>
            <a:lvl9pPr lvl="8" rtl="0">
              <a:spcBef>
                <a:spcPts val="0"/>
              </a:spcBef>
              <a:spcAft>
                <a:spcPts val="0"/>
              </a:spcAft>
              <a:buSzPts val="1500"/>
              <a:buFont typeface="Pacifico"/>
              <a:buNone/>
              <a:defRPr>
                <a:latin typeface="Pacifico"/>
                <a:ea typeface="Pacifico"/>
                <a:cs typeface="Pacifico"/>
                <a:sym typeface="Pacifico"/>
              </a:defRPr>
            </a:lvl9pPr>
          </a:lstStyle>
          <a:p>
            <a:endParaRPr/>
          </a:p>
        </p:txBody>
      </p:sp>
      <p:sp>
        <p:nvSpPr>
          <p:cNvPr id="553" name="Google Shape;553;p24"/>
          <p:cNvSpPr txBox="1">
            <a:spLocks noGrp="1"/>
          </p:cNvSpPr>
          <p:nvPr>
            <p:ph type="subTitle" idx="4"/>
          </p:nvPr>
        </p:nvSpPr>
        <p:spPr>
          <a:xfrm>
            <a:off x="4749000" y="3846013"/>
            <a:ext cx="1794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554" name="Google Shape;554;p24"/>
          <p:cNvSpPr txBox="1">
            <a:spLocks noGrp="1"/>
          </p:cNvSpPr>
          <p:nvPr>
            <p:ph type="subTitle" idx="5"/>
          </p:nvPr>
        </p:nvSpPr>
        <p:spPr>
          <a:xfrm>
            <a:off x="2642550" y="1378060"/>
            <a:ext cx="3858900" cy="61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555" name="Google Shape;555;p24"/>
          <p:cNvGrpSpPr/>
          <p:nvPr/>
        </p:nvGrpSpPr>
        <p:grpSpPr>
          <a:xfrm flipH="1">
            <a:off x="125875" y="3675400"/>
            <a:ext cx="1444500" cy="1223875"/>
            <a:chOff x="1739950" y="3665925"/>
            <a:chExt cx="1444500" cy="1223875"/>
          </a:xfrm>
        </p:grpSpPr>
        <p:sp>
          <p:nvSpPr>
            <p:cNvPr id="556" name="Google Shape;556;p24"/>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7" name="Google Shape;557;p24"/>
            <p:cNvPicPr preferRelativeResize="0"/>
            <p:nvPr/>
          </p:nvPicPr>
          <p:blipFill>
            <a:blip r:embed="rId4">
              <a:alphaModFix/>
            </a:blip>
            <a:stretch>
              <a:fillRect/>
            </a:stretch>
          </p:blipFill>
          <p:spPr>
            <a:xfrm>
              <a:off x="1815055" y="3665925"/>
              <a:ext cx="1238891" cy="1185475"/>
            </a:xfrm>
            <a:prstGeom prst="rect">
              <a:avLst/>
            </a:prstGeom>
            <a:noFill/>
            <a:ln>
              <a:noFill/>
            </a:ln>
          </p:spPr>
        </p:pic>
      </p:grpSp>
      <p:grpSp>
        <p:nvGrpSpPr>
          <p:cNvPr id="558" name="Google Shape;558;p24"/>
          <p:cNvGrpSpPr/>
          <p:nvPr/>
        </p:nvGrpSpPr>
        <p:grpSpPr>
          <a:xfrm flipH="1">
            <a:off x="7640726" y="4251763"/>
            <a:ext cx="1427700" cy="713625"/>
            <a:chOff x="131176" y="4137775"/>
            <a:chExt cx="1427700" cy="713625"/>
          </a:xfrm>
        </p:grpSpPr>
        <p:sp>
          <p:nvSpPr>
            <p:cNvPr id="559" name="Google Shape;559;p24"/>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24"/>
            <p:cNvPicPr preferRelativeResize="0"/>
            <p:nvPr/>
          </p:nvPicPr>
          <p:blipFill>
            <a:blip r:embed="rId5">
              <a:alphaModFix/>
            </a:blip>
            <a:stretch>
              <a:fillRect/>
            </a:stretch>
          </p:blipFill>
          <p:spPr>
            <a:xfrm>
              <a:off x="266500" y="4137775"/>
              <a:ext cx="1235275" cy="66012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89"/>
        <p:cNvGrpSpPr/>
        <p:nvPr/>
      </p:nvGrpSpPr>
      <p:grpSpPr>
        <a:xfrm>
          <a:off x="0" y="0"/>
          <a:ext cx="0" cy="0"/>
          <a:chOff x="0" y="0"/>
          <a:chExt cx="0" cy="0"/>
        </a:xfrm>
      </p:grpSpPr>
      <p:pic>
        <p:nvPicPr>
          <p:cNvPr id="590" name="Google Shape;590;p26"/>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591" name="Google Shape;591;p26"/>
          <p:cNvSpPr txBox="1">
            <a:spLocks noGrp="1"/>
          </p:cNvSpPr>
          <p:nvPr>
            <p:ph type="title"/>
          </p:nvPr>
        </p:nvSpPr>
        <p:spPr>
          <a:xfrm>
            <a:off x="2257897" y="1537700"/>
            <a:ext cx="20859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2" name="Google Shape;592;p26"/>
          <p:cNvSpPr txBox="1">
            <a:spLocks noGrp="1"/>
          </p:cNvSpPr>
          <p:nvPr>
            <p:ph type="subTitle" idx="1"/>
          </p:nvPr>
        </p:nvSpPr>
        <p:spPr>
          <a:xfrm>
            <a:off x="2257897" y="1819419"/>
            <a:ext cx="20829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3" name="Google Shape;593;p26"/>
          <p:cNvSpPr txBox="1">
            <a:spLocks noGrp="1"/>
          </p:cNvSpPr>
          <p:nvPr>
            <p:ph type="title" idx="2"/>
          </p:nvPr>
        </p:nvSpPr>
        <p:spPr>
          <a:xfrm>
            <a:off x="5834361" y="1537688"/>
            <a:ext cx="20847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4" name="Google Shape;594;p26"/>
          <p:cNvSpPr txBox="1">
            <a:spLocks noGrp="1"/>
          </p:cNvSpPr>
          <p:nvPr>
            <p:ph type="subTitle" idx="3"/>
          </p:nvPr>
        </p:nvSpPr>
        <p:spPr>
          <a:xfrm>
            <a:off x="5834361" y="1819408"/>
            <a:ext cx="20817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5" name="Google Shape;595;p26"/>
          <p:cNvSpPr txBox="1">
            <a:spLocks noGrp="1"/>
          </p:cNvSpPr>
          <p:nvPr>
            <p:ph type="title" idx="4"/>
          </p:nvPr>
        </p:nvSpPr>
        <p:spPr>
          <a:xfrm>
            <a:off x="2257897" y="3289223"/>
            <a:ext cx="20829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6" name="Google Shape;596;p26"/>
          <p:cNvSpPr txBox="1">
            <a:spLocks noGrp="1"/>
          </p:cNvSpPr>
          <p:nvPr>
            <p:ph type="subTitle" idx="5"/>
          </p:nvPr>
        </p:nvSpPr>
        <p:spPr>
          <a:xfrm>
            <a:off x="2257897" y="3570954"/>
            <a:ext cx="20829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7" name="Google Shape;597;p26"/>
          <p:cNvSpPr txBox="1">
            <a:spLocks noGrp="1"/>
          </p:cNvSpPr>
          <p:nvPr>
            <p:ph type="title" idx="6"/>
          </p:nvPr>
        </p:nvSpPr>
        <p:spPr>
          <a:xfrm>
            <a:off x="5834361" y="3289221"/>
            <a:ext cx="20817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8" name="Google Shape;598;p26"/>
          <p:cNvSpPr txBox="1">
            <a:spLocks noGrp="1"/>
          </p:cNvSpPr>
          <p:nvPr>
            <p:ph type="subTitle" idx="7"/>
          </p:nvPr>
        </p:nvSpPr>
        <p:spPr>
          <a:xfrm>
            <a:off x="5834361" y="3570954"/>
            <a:ext cx="20817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9" name="Google Shape;599;p26"/>
          <p:cNvSpPr txBox="1">
            <a:spLocks noGrp="1"/>
          </p:cNvSpPr>
          <p:nvPr>
            <p:ph type="title" idx="8"/>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600" name="Google Shape;600;p26"/>
          <p:cNvGrpSpPr/>
          <p:nvPr/>
        </p:nvGrpSpPr>
        <p:grpSpPr>
          <a:xfrm>
            <a:off x="8224200" y="0"/>
            <a:ext cx="689309" cy="773883"/>
            <a:chOff x="289713" y="0"/>
            <a:chExt cx="847025" cy="950950"/>
          </a:xfrm>
        </p:grpSpPr>
        <p:sp>
          <p:nvSpPr>
            <p:cNvPr id="601" name="Google Shape;601;p2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26"/>
          <p:cNvGrpSpPr/>
          <p:nvPr/>
        </p:nvGrpSpPr>
        <p:grpSpPr>
          <a:xfrm>
            <a:off x="179825" y="4271498"/>
            <a:ext cx="609600" cy="752027"/>
            <a:chOff x="3184450" y="4137773"/>
            <a:chExt cx="609600" cy="752027"/>
          </a:xfrm>
        </p:grpSpPr>
        <p:sp>
          <p:nvSpPr>
            <p:cNvPr id="611" name="Google Shape;611;p26"/>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2" name="Google Shape;612;p26"/>
            <p:cNvPicPr preferRelativeResize="0"/>
            <p:nvPr/>
          </p:nvPicPr>
          <p:blipFill>
            <a:blip r:embed="rId3">
              <a:alphaModFix/>
            </a:blip>
            <a:stretch>
              <a:fillRect/>
            </a:stretch>
          </p:blipFill>
          <p:spPr>
            <a:xfrm>
              <a:off x="3219477" y="4137773"/>
              <a:ext cx="566051" cy="713625"/>
            </a:xfrm>
            <a:prstGeom prst="rect">
              <a:avLst/>
            </a:prstGeom>
            <a:noFill/>
            <a:ln>
              <a:noFill/>
            </a:ln>
          </p:spPr>
        </p:pic>
      </p:grpSp>
      <p:grpSp>
        <p:nvGrpSpPr>
          <p:cNvPr id="613" name="Google Shape;613;p26"/>
          <p:cNvGrpSpPr/>
          <p:nvPr/>
        </p:nvGrpSpPr>
        <p:grpSpPr>
          <a:xfrm flipH="1">
            <a:off x="7674976" y="4309900"/>
            <a:ext cx="1427700" cy="713625"/>
            <a:chOff x="131176" y="4137775"/>
            <a:chExt cx="1427700" cy="713625"/>
          </a:xfrm>
        </p:grpSpPr>
        <p:sp>
          <p:nvSpPr>
            <p:cNvPr id="614" name="Google Shape;614;p26"/>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5" name="Google Shape;615;p26"/>
            <p:cNvPicPr preferRelativeResize="0"/>
            <p:nvPr/>
          </p:nvPicPr>
          <p:blipFill>
            <a:blip r:embed="rId4">
              <a:alphaModFix/>
            </a:blip>
            <a:stretch>
              <a:fillRect/>
            </a:stretch>
          </p:blipFill>
          <p:spPr>
            <a:xfrm>
              <a:off x="266500" y="4137775"/>
              <a:ext cx="1235275" cy="660125"/>
            </a:xfrm>
            <a:prstGeom prst="rect">
              <a:avLst/>
            </a:prstGeom>
            <a:noFill/>
            <a:ln>
              <a:noFill/>
            </a:ln>
          </p:spPr>
        </p:pic>
      </p:grpSp>
      <p:pic>
        <p:nvPicPr>
          <p:cNvPr id="616" name="Google Shape;616;p26"/>
          <p:cNvPicPr preferRelativeResize="0"/>
          <p:nvPr/>
        </p:nvPicPr>
        <p:blipFill rotWithShape="1">
          <a:blip r:embed="rId5">
            <a:alphaModFix/>
          </a:blip>
          <a:srcRect l="59110"/>
          <a:stretch/>
        </p:blipFill>
        <p:spPr>
          <a:xfrm flipH="1">
            <a:off x="8777575" y="971950"/>
            <a:ext cx="368975" cy="3071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68"/>
        <p:cNvGrpSpPr/>
        <p:nvPr/>
      </p:nvGrpSpPr>
      <p:grpSpPr>
        <a:xfrm>
          <a:off x="0" y="0"/>
          <a:ext cx="0" cy="0"/>
          <a:chOff x="0" y="0"/>
          <a:chExt cx="0" cy="0"/>
        </a:xfrm>
      </p:grpSpPr>
      <p:pic>
        <p:nvPicPr>
          <p:cNvPr id="769" name="Google Shape;769;p3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770" name="Google Shape;770;p31"/>
          <p:cNvGrpSpPr/>
          <p:nvPr/>
        </p:nvGrpSpPr>
        <p:grpSpPr>
          <a:xfrm>
            <a:off x="131176" y="4137775"/>
            <a:ext cx="1427700" cy="713625"/>
            <a:chOff x="131176" y="4137775"/>
            <a:chExt cx="1427700" cy="713625"/>
          </a:xfrm>
        </p:grpSpPr>
        <p:sp>
          <p:nvSpPr>
            <p:cNvPr id="771" name="Google Shape;771;p31"/>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2" name="Google Shape;772;p31"/>
            <p:cNvPicPr preferRelativeResize="0"/>
            <p:nvPr/>
          </p:nvPicPr>
          <p:blipFill>
            <a:blip r:embed="rId3">
              <a:alphaModFix/>
            </a:blip>
            <a:stretch>
              <a:fillRect/>
            </a:stretch>
          </p:blipFill>
          <p:spPr>
            <a:xfrm>
              <a:off x="266500" y="4137775"/>
              <a:ext cx="1235275" cy="660125"/>
            </a:xfrm>
            <a:prstGeom prst="rect">
              <a:avLst/>
            </a:prstGeom>
            <a:noFill/>
            <a:ln>
              <a:noFill/>
            </a:ln>
          </p:spPr>
        </p:pic>
      </p:grpSp>
      <p:grpSp>
        <p:nvGrpSpPr>
          <p:cNvPr id="773" name="Google Shape;773;p31"/>
          <p:cNvGrpSpPr/>
          <p:nvPr/>
        </p:nvGrpSpPr>
        <p:grpSpPr>
          <a:xfrm>
            <a:off x="131176" y="4137775"/>
            <a:ext cx="1427700" cy="713625"/>
            <a:chOff x="131176" y="4137775"/>
            <a:chExt cx="1427700" cy="713625"/>
          </a:xfrm>
        </p:grpSpPr>
        <p:sp>
          <p:nvSpPr>
            <p:cNvPr id="774" name="Google Shape;774;p31"/>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5" name="Google Shape;775;p31"/>
            <p:cNvPicPr preferRelativeResize="0"/>
            <p:nvPr/>
          </p:nvPicPr>
          <p:blipFill>
            <a:blip r:embed="rId3">
              <a:alphaModFix/>
            </a:blip>
            <a:stretch>
              <a:fillRect/>
            </a:stretch>
          </p:blipFill>
          <p:spPr>
            <a:xfrm>
              <a:off x="266500" y="4137775"/>
              <a:ext cx="1235275" cy="660125"/>
            </a:xfrm>
            <a:prstGeom prst="rect">
              <a:avLst/>
            </a:prstGeom>
            <a:noFill/>
            <a:ln>
              <a:noFill/>
            </a:ln>
          </p:spPr>
        </p:pic>
      </p:grpSp>
      <p:pic>
        <p:nvPicPr>
          <p:cNvPr id="776" name="Google Shape;776;p31"/>
          <p:cNvPicPr preferRelativeResize="0"/>
          <p:nvPr/>
        </p:nvPicPr>
        <p:blipFill rotWithShape="1">
          <a:blip r:embed="rId4">
            <a:alphaModFix/>
          </a:blip>
          <a:srcRect l="59110"/>
          <a:stretch/>
        </p:blipFill>
        <p:spPr>
          <a:xfrm flipH="1">
            <a:off x="8768050" y="819550"/>
            <a:ext cx="368975" cy="3071800"/>
          </a:xfrm>
          <a:prstGeom prst="rect">
            <a:avLst/>
          </a:prstGeom>
          <a:noFill/>
          <a:ln>
            <a:noFill/>
          </a:ln>
        </p:spPr>
      </p:pic>
      <p:pic>
        <p:nvPicPr>
          <p:cNvPr id="777" name="Google Shape;777;p31"/>
          <p:cNvPicPr preferRelativeResize="0"/>
          <p:nvPr/>
        </p:nvPicPr>
        <p:blipFill rotWithShape="1">
          <a:blip r:embed="rId5">
            <a:alphaModFix/>
          </a:blip>
          <a:srcRect l="43368"/>
          <a:stretch/>
        </p:blipFill>
        <p:spPr>
          <a:xfrm>
            <a:off x="-28245" y="590625"/>
            <a:ext cx="1427700" cy="1908025"/>
          </a:xfrm>
          <a:prstGeom prst="rect">
            <a:avLst/>
          </a:prstGeom>
          <a:noFill/>
          <a:ln>
            <a:noFill/>
          </a:ln>
        </p:spPr>
      </p:pic>
      <p:pic>
        <p:nvPicPr>
          <p:cNvPr id="778" name="Google Shape;778;p31"/>
          <p:cNvPicPr preferRelativeResize="0"/>
          <p:nvPr/>
        </p:nvPicPr>
        <p:blipFill>
          <a:blip r:embed="rId6">
            <a:alphaModFix/>
          </a:blip>
          <a:stretch>
            <a:fillRect/>
          </a:stretch>
        </p:blipFill>
        <p:spPr>
          <a:xfrm>
            <a:off x="7494400" y="3626175"/>
            <a:ext cx="1661675" cy="15315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Fjalla One"/>
              <a:buNone/>
              <a:defRPr sz="32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3" r:id="rId5"/>
    <p:sldLayoutId id="2147483667" r:id="rId6"/>
    <p:sldLayoutId id="2147483670" r:id="rId7"/>
    <p:sldLayoutId id="2147483672" r:id="rId8"/>
    <p:sldLayoutId id="2147483677" r:id="rId9"/>
    <p:sldLayoutId id="2147483678" r:id="rId10"/>
    <p:sldLayoutId id="2147483682" r:id="rId11"/>
    <p:sldLayoutId id="214748368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pSp>
        <p:nvGrpSpPr>
          <p:cNvPr id="800" name="Google Shape;800;p36"/>
          <p:cNvGrpSpPr/>
          <p:nvPr/>
        </p:nvGrpSpPr>
        <p:grpSpPr>
          <a:xfrm>
            <a:off x="131176" y="4137775"/>
            <a:ext cx="1427700" cy="713625"/>
            <a:chOff x="131176" y="4137775"/>
            <a:chExt cx="1427700" cy="713625"/>
          </a:xfrm>
        </p:grpSpPr>
        <p:sp>
          <p:nvSpPr>
            <p:cNvPr id="801" name="Google Shape;801;p36"/>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2" name="Google Shape;802;p36"/>
            <p:cNvPicPr preferRelativeResize="0"/>
            <p:nvPr/>
          </p:nvPicPr>
          <p:blipFill>
            <a:blip r:embed="rId3">
              <a:alphaModFix/>
            </a:blip>
            <a:stretch>
              <a:fillRect/>
            </a:stretch>
          </p:blipFill>
          <p:spPr>
            <a:xfrm>
              <a:off x="266500" y="4137775"/>
              <a:ext cx="1235275" cy="660125"/>
            </a:xfrm>
            <a:prstGeom prst="rect">
              <a:avLst/>
            </a:prstGeom>
            <a:noFill/>
            <a:ln>
              <a:noFill/>
            </a:ln>
          </p:spPr>
        </p:pic>
      </p:grpSp>
      <p:grpSp>
        <p:nvGrpSpPr>
          <p:cNvPr id="803" name="Google Shape;803;p36"/>
          <p:cNvGrpSpPr/>
          <p:nvPr/>
        </p:nvGrpSpPr>
        <p:grpSpPr>
          <a:xfrm>
            <a:off x="5446128" y="1632132"/>
            <a:ext cx="2265900" cy="2887168"/>
            <a:chOff x="5065128" y="1632132"/>
            <a:chExt cx="2265900" cy="2887168"/>
          </a:xfrm>
        </p:grpSpPr>
        <p:sp>
          <p:nvSpPr>
            <p:cNvPr id="804" name="Google Shape;804;p36"/>
            <p:cNvSpPr/>
            <p:nvPr/>
          </p:nvSpPr>
          <p:spPr>
            <a:xfrm>
              <a:off x="5065128" y="4408900"/>
              <a:ext cx="22659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 name="Google Shape;805;p36"/>
            <p:cNvPicPr preferRelativeResize="0"/>
            <p:nvPr/>
          </p:nvPicPr>
          <p:blipFill>
            <a:blip r:embed="rId4">
              <a:alphaModFix/>
            </a:blip>
            <a:stretch>
              <a:fillRect/>
            </a:stretch>
          </p:blipFill>
          <p:spPr>
            <a:xfrm>
              <a:off x="5254575" y="1632132"/>
              <a:ext cx="1975125" cy="2858593"/>
            </a:xfrm>
            <a:prstGeom prst="rect">
              <a:avLst/>
            </a:prstGeom>
            <a:noFill/>
            <a:ln>
              <a:noFill/>
            </a:ln>
          </p:spPr>
        </p:pic>
      </p:grpSp>
      <p:sp>
        <p:nvSpPr>
          <p:cNvPr id="806" name="Google Shape;806;p36"/>
          <p:cNvSpPr txBox="1">
            <a:spLocks noGrp="1"/>
          </p:cNvSpPr>
          <p:nvPr>
            <p:ph type="ctrTitle"/>
          </p:nvPr>
        </p:nvSpPr>
        <p:spPr>
          <a:xfrm>
            <a:off x="723375" y="1374887"/>
            <a:ext cx="5019053" cy="19240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dirty="0"/>
              <a:t>Budget and Resource </a:t>
            </a:r>
            <a:r>
              <a:rPr lang="en-US" sz="5400" dirty="0">
                <a:solidFill>
                  <a:schemeClr val="accent3"/>
                </a:solidFill>
              </a:rPr>
              <a:t>Management</a:t>
            </a:r>
          </a:p>
        </p:txBody>
      </p:sp>
      <p:sp>
        <p:nvSpPr>
          <p:cNvPr id="807" name="Google Shape;807;p36"/>
          <p:cNvSpPr txBox="1">
            <a:spLocks noGrp="1"/>
          </p:cNvSpPr>
          <p:nvPr>
            <p:ph type="subTitle" idx="1"/>
          </p:nvPr>
        </p:nvSpPr>
        <p:spPr>
          <a:xfrm>
            <a:off x="718325" y="3569250"/>
            <a:ext cx="4212000" cy="36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jalla One" panose="02000506040000020004" pitchFamily="2" charset="0"/>
              </a:rPr>
              <a:t>Made by: Sarina Ariamanesh</a:t>
            </a:r>
          </a:p>
          <a:p>
            <a:pPr marL="0" lvl="0" indent="0" rtl="0">
              <a:spcBef>
                <a:spcPts val="0"/>
              </a:spcBef>
              <a:spcAft>
                <a:spcPts val="0"/>
              </a:spcAft>
              <a:buNone/>
            </a:pPr>
            <a:r>
              <a:rPr lang="en" dirty="0">
                <a:latin typeface="Fjalla One" panose="02000506040000020004" pitchFamily="2" charset="0"/>
              </a:rPr>
              <a:t>11-314a</a:t>
            </a:r>
            <a:endParaRPr dirty="0">
              <a:latin typeface="Fjalla One" panose="02000506040000020004" pitchFamily="2" charset="0"/>
            </a:endParaRPr>
          </a:p>
        </p:txBody>
      </p:sp>
      <p:sp>
        <p:nvSpPr>
          <p:cNvPr id="808" name="Google Shape;808;p36"/>
          <p:cNvSpPr/>
          <p:nvPr/>
        </p:nvSpPr>
        <p:spPr>
          <a:xfrm>
            <a:off x="-577768" y="907762"/>
            <a:ext cx="179549" cy="298585"/>
          </a:xfrm>
          <a:custGeom>
            <a:avLst/>
            <a:gdLst/>
            <a:ahLst/>
            <a:cxnLst/>
            <a:rect l="l" t="t" r="r" b="b"/>
            <a:pathLst>
              <a:path w="9210" h="15316" fill="none" extrusionOk="0">
                <a:moveTo>
                  <a:pt x="4693" y="0"/>
                </a:moveTo>
                <a:lnTo>
                  <a:pt x="4693" y="0"/>
                </a:lnTo>
                <a:lnTo>
                  <a:pt x="4457" y="20"/>
                </a:lnTo>
                <a:lnTo>
                  <a:pt x="4241" y="79"/>
                </a:lnTo>
                <a:lnTo>
                  <a:pt x="4065" y="177"/>
                </a:lnTo>
                <a:lnTo>
                  <a:pt x="3888" y="314"/>
                </a:lnTo>
                <a:lnTo>
                  <a:pt x="3888" y="314"/>
                </a:lnTo>
                <a:lnTo>
                  <a:pt x="3751" y="472"/>
                </a:lnTo>
                <a:lnTo>
                  <a:pt x="3633" y="668"/>
                </a:lnTo>
                <a:lnTo>
                  <a:pt x="3574" y="884"/>
                </a:lnTo>
                <a:lnTo>
                  <a:pt x="3554" y="1120"/>
                </a:lnTo>
                <a:lnTo>
                  <a:pt x="3554" y="1925"/>
                </a:lnTo>
                <a:lnTo>
                  <a:pt x="3554" y="1925"/>
                </a:lnTo>
                <a:lnTo>
                  <a:pt x="3201" y="2003"/>
                </a:lnTo>
                <a:lnTo>
                  <a:pt x="2847" y="2121"/>
                </a:lnTo>
                <a:lnTo>
                  <a:pt x="2514" y="2239"/>
                </a:lnTo>
                <a:lnTo>
                  <a:pt x="2219" y="2396"/>
                </a:lnTo>
                <a:lnTo>
                  <a:pt x="1924" y="2553"/>
                </a:lnTo>
                <a:lnTo>
                  <a:pt x="1650" y="2749"/>
                </a:lnTo>
                <a:lnTo>
                  <a:pt x="1394" y="2965"/>
                </a:lnTo>
                <a:lnTo>
                  <a:pt x="1159" y="3181"/>
                </a:lnTo>
                <a:lnTo>
                  <a:pt x="1159" y="3181"/>
                </a:lnTo>
                <a:lnTo>
                  <a:pt x="943" y="3436"/>
                </a:lnTo>
                <a:lnTo>
                  <a:pt x="766" y="3692"/>
                </a:lnTo>
                <a:lnTo>
                  <a:pt x="609" y="3947"/>
                </a:lnTo>
                <a:lnTo>
                  <a:pt x="471" y="4222"/>
                </a:lnTo>
                <a:lnTo>
                  <a:pt x="373" y="4516"/>
                </a:lnTo>
                <a:lnTo>
                  <a:pt x="314" y="4811"/>
                </a:lnTo>
                <a:lnTo>
                  <a:pt x="275" y="5125"/>
                </a:lnTo>
                <a:lnTo>
                  <a:pt x="255" y="5439"/>
                </a:lnTo>
                <a:lnTo>
                  <a:pt x="255" y="5439"/>
                </a:lnTo>
                <a:lnTo>
                  <a:pt x="255" y="5714"/>
                </a:lnTo>
                <a:lnTo>
                  <a:pt x="295" y="5969"/>
                </a:lnTo>
                <a:lnTo>
                  <a:pt x="334" y="6225"/>
                </a:lnTo>
                <a:lnTo>
                  <a:pt x="393" y="6460"/>
                </a:lnTo>
                <a:lnTo>
                  <a:pt x="471" y="6676"/>
                </a:lnTo>
                <a:lnTo>
                  <a:pt x="570" y="6873"/>
                </a:lnTo>
                <a:lnTo>
                  <a:pt x="687" y="7069"/>
                </a:lnTo>
                <a:lnTo>
                  <a:pt x="825" y="7246"/>
                </a:lnTo>
                <a:lnTo>
                  <a:pt x="825" y="7246"/>
                </a:lnTo>
                <a:lnTo>
                  <a:pt x="962" y="7403"/>
                </a:lnTo>
                <a:lnTo>
                  <a:pt x="1119" y="7560"/>
                </a:lnTo>
                <a:lnTo>
                  <a:pt x="1277" y="7697"/>
                </a:lnTo>
                <a:lnTo>
                  <a:pt x="1434" y="7835"/>
                </a:lnTo>
                <a:lnTo>
                  <a:pt x="1610" y="7953"/>
                </a:lnTo>
                <a:lnTo>
                  <a:pt x="1787" y="8051"/>
                </a:lnTo>
                <a:lnTo>
                  <a:pt x="1983" y="8149"/>
                </a:lnTo>
                <a:lnTo>
                  <a:pt x="2160" y="8228"/>
                </a:lnTo>
                <a:lnTo>
                  <a:pt x="2160" y="8228"/>
                </a:lnTo>
                <a:lnTo>
                  <a:pt x="2572" y="8385"/>
                </a:lnTo>
                <a:lnTo>
                  <a:pt x="3044" y="8542"/>
                </a:lnTo>
                <a:lnTo>
                  <a:pt x="3574" y="8699"/>
                </a:lnTo>
                <a:lnTo>
                  <a:pt x="4163" y="8856"/>
                </a:lnTo>
                <a:lnTo>
                  <a:pt x="4163" y="8856"/>
                </a:lnTo>
                <a:lnTo>
                  <a:pt x="4831" y="9033"/>
                </a:lnTo>
                <a:lnTo>
                  <a:pt x="5321" y="9190"/>
                </a:lnTo>
                <a:lnTo>
                  <a:pt x="5321" y="9190"/>
                </a:lnTo>
                <a:lnTo>
                  <a:pt x="5518" y="9249"/>
                </a:lnTo>
                <a:lnTo>
                  <a:pt x="5675" y="9327"/>
                </a:lnTo>
                <a:lnTo>
                  <a:pt x="5852" y="9425"/>
                </a:lnTo>
                <a:lnTo>
                  <a:pt x="5989" y="9523"/>
                </a:lnTo>
                <a:lnTo>
                  <a:pt x="5989" y="9523"/>
                </a:lnTo>
                <a:lnTo>
                  <a:pt x="6107" y="9641"/>
                </a:lnTo>
                <a:lnTo>
                  <a:pt x="6185" y="9779"/>
                </a:lnTo>
                <a:lnTo>
                  <a:pt x="6244" y="9936"/>
                </a:lnTo>
                <a:lnTo>
                  <a:pt x="6244" y="10093"/>
                </a:lnTo>
                <a:lnTo>
                  <a:pt x="6244" y="10093"/>
                </a:lnTo>
                <a:lnTo>
                  <a:pt x="6244" y="10230"/>
                </a:lnTo>
                <a:lnTo>
                  <a:pt x="6225" y="10368"/>
                </a:lnTo>
                <a:lnTo>
                  <a:pt x="6185" y="10486"/>
                </a:lnTo>
                <a:lnTo>
                  <a:pt x="6146" y="10584"/>
                </a:lnTo>
                <a:lnTo>
                  <a:pt x="6068" y="10682"/>
                </a:lnTo>
                <a:lnTo>
                  <a:pt x="6009" y="10780"/>
                </a:lnTo>
                <a:lnTo>
                  <a:pt x="5910" y="10859"/>
                </a:lnTo>
                <a:lnTo>
                  <a:pt x="5812" y="10937"/>
                </a:lnTo>
                <a:lnTo>
                  <a:pt x="5812" y="10937"/>
                </a:lnTo>
                <a:lnTo>
                  <a:pt x="5694" y="11016"/>
                </a:lnTo>
                <a:lnTo>
                  <a:pt x="5557" y="11075"/>
                </a:lnTo>
                <a:lnTo>
                  <a:pt x="5420" y="11114"/>
                </a:lnTo>
                <a:lnTo>
                  <a:pt x="5263" y="11153"/>
                </a:lnTo>
                <a:lnTo>
                  <a:pt x="4909" y="11212"/>
                </a:lnTo>
                <a:lnTo>
                  <a:pt x="4497" y="11232"/>
                </a:lnTo>
                <a:lnTo>
                  <a:pt x="4497" y="11232"/>
                </a:lnTo>
                <a:lnTo>
                  <a:pt x="4163" y="11212"/>
                </a:lnTo>
                <a:lnTo>
                  <a:pt x="3829" y="11193"/>
                </a:lnTo>
                <a:lnTo>
                  <a:pt x="3495" y="11134"/>
                </a:lnTo>
                <a:lnTo>
                  <a:pt x="3181" y="11075"/>
                </a:lnTo>
                <a:lnTo>
                  <a:pt x="3181" y="11075"/>
                </a:lnTo>
                <a:lnTo>
                  <a:pt x="2867" y="10977"/>
                </a:lnTo>
                <a:lnTo>
                  <a:pt x="2553" y="10839"/>
                </a:lnTo>
                <a:lnTo>
                  <a:pt x="2199" y="10702"/>
                </a:lnTo>
                <a:lnTo>
                  <a:pt x="1866" y="10505"/>
                </a:lnTo>
                <a:lnTo>
                  <a:pt x="1866" y="10505"/>
                </a:lnTo>
                <a:lnTo>
                  <a:pt x="1571" y="10368"/>
                </a:lnTo>
                <a:lnTo>
                  <a:pt x="1355" y="10270"/>
                </a:lnTo>
                <a:lnTo>
                  <a:pt x="1355" y="10270"/>
                </a:lnTo>
                <a:lnTo>
                  <a:pt x="1159" y="10230"/>
                </a:lnTo>
                <a:lnTo>
                  <a:pt x="962" y="10211"/>
                </a:lnTo>
                <a:lnTo>
                  <a:pt x="962" y="10211"/>
                </a:lnTo>
                <a:lnTo>
                  <a:pt x="786" y="10230"/>
                </a:lnTo>
                <a:lnTo>
                  <a:pt x="609" y="10289"/>
                </a:lnTo>
                <a:lnTo>
                  <a:pt x="432" y="10407"/>
                </a:lnTo>
                <a:lnTo>
                  <a:pt x="295" y="10564"/>
                </a:lnTo>
                <a:lnTo>
                  <a:pt x="295" y="10564"/>
                </a:lnTo>
                <a:lnTo>
                  <a:pt x="177" y="10741"/>
                </a:lnTo>
                <a:lnTo>
                  <a:pt x="79" y="10957"/>
                </a:lnTo>
                <a:lnTo>
                  <a:pt x="20" y="11173"/>
                </a:lnTo>
                <a:lnTo>
                  <a:pt x="0" y="11409"/>
                </a:lnTo>
                <a:lnTo>
                  <a:pt x="0" y="11409"/>
                </a:lnTo>
                <a:lnTo>
                  <a:pt x="20" y="11585"/>
                </a:lnTo>
                <a:lnTo>
                  <a:pt x="39" y="11742"/>
                </a:lnTo>
                <a:lnTo>
                  <a:pt x="79" y="11880"/>
                </a:lnTo>
                <a:lnTo>
                  <a:pt x="138" y="11998"/>
                </a:lnTo>
                <a:lnTo>
                  <a:pt x="138" y="11998"/>
                </a:lnTo>
                <a:lnTo>
                  <a:pt x="197" y="12115"/>
                </a:lnTo>
                <a:lnTo>
                  <a:pt x="295" y="12214"/>
                </a:lnTo>
                <a:lnTo>
                  <a:pt x="413" y="12312"/>
                </a:lnTo>
                <a:lnTo>
                  <a:pt x="550" y="12410"/>
                </a:lnTo>
                <a:lnTo>
                  <a:pt x="550" y="12410"/>
                </a:lnTo>
                <a:lnTo>
                  <a:pt x="864" y="12606"/>
                </a:lnTo>
                <a:lnTo>
                  <a:pt x="1218" y="12783"/>
                </a:lnTo>
                <a:lnTo>
                  <a:pt x="1571" y="12940"/>
                </a:lnTo>
                <a:lnTo>
                  <a:pt x="1964" y="13097"/>
                </a:lnTo>
                <a:lnTo>
                  <a:pt x="2356" y="13215"/>
                </a:lnTo>
                <a:lnTo>
                  <a:pt x="2749" y="13313"/>
                </a:lnTo>
                <a:lnTo>
                  <a:pt x="3181" y="13392"/>
                </a:lnTo>
                <a:lnTo>
                  <a:pt x="3633" y="13470"/>
                </a:lnTo>
                <a:lnTo>
                  <a:pt x="3633" y="14197"/>
                </a:lnTo>
                <a:lnTo>
                  <a:pt x="3633" y="14197"/>
                </a:lnTo>
                <a:lnTo>
                  <a:pt x="3652" y="14432"/>
                </a:lnTo>
                <a:lnTo>
                  <a:pt x="3711" y="14648"/>
                </a:lnTo>
                <a:lnTo>
                  <a:pt x="3809" y="14845"/>
                </a:lnTo>
                <a:lnTo>
                  <a:pt x="3947" y="15002"/>
                </a:lnTo>
                <a:lnTo>
                  <a:pt x="3947" y="15002"/>
                </a:lnTo>
                <a:lnTo>
                  <a:pt x="4104" y="15139"/>
                </a:lnTo>
                <a:lnTo>
                  <a:pt x="4300" y="15237"/>
                </a:lnTo>
                <a:lnTo>
                  <a:pt x="4516" y="15296"/>
                </a:lnTo>
                <a:lnTo>
                  <a:pt x="4752" y="15316"/>
                </a:lnTo>
                <a:lnTo>
                  <a:pt x="4752" y="15316"/>
                </a:lnTo>
                <a:lnTo>
                  <a:pt x="5007" y="15296"/>
                </a:lnTo>
                <a:lnTo>
                  <a:pt x="5223" y="15237"/>
                </a:lnTo>
                <a:lnTo>
                  <a:pt x="5400" y="15139"/>
                </a:lnTo>
                <a:lnTo>
                  <a:pt x="5577" y="15002"/>
                </a:lnTo>
                <a:lnTo>
                  <a:pt x="5577" y="15002"/>
                </a:lnTo>
                <a:lnTo>
                  <a:pt x="5714" y="14845"/>
                </a:lnTo>
                <a:lnTo>
                  <a:pt x="5812" y="14648"/>
                </a:lnTo>
                <a:lnTo>
                  <a:pt x="5871" y="14432"/>
                </a:lnTo>
                <a:lnTo>
                  <a:pt x="5891" y="14197"/>
                </a:lnTo>
                <a:lnTo>
                  <a:pt x="5891" y="13392"/>
                </a:lnTo>
                <a:lnTo>
                  <a:pt x="5891" y="13392"/>
                </a:lnTo>
                <a:lnTo>
                  <a:pt x="6264" y="13313"/>
                </a:lnTo>
                <a:lnTo>
                  <a:pt x="6617" y="13215"/>
                </a:lnTo>
                <a:lnTo>
                  <a:pt x="6951" y="13097"/>
                </a:lnTo>
                <a:lnTo>
                  <a:pt x="7265" y="12940"/>
                </a:lnTo>
                <a:lnTo>
                  <a:pt x="7560" y="12783"/>
                </a:lnTo>
                <a:lnTo>
                  <a:pt x="7835" y="12606"/>
                </a:lnTo>
                <a:lnTo>
                  <a:pt x="8090" y="12410"/>
                </a:lnTo>
                <a:lnTo>
                  <a:pt x="8326" y="12174"/>
                </a:lnTo>
                <a:lnTo>
                  <a:pt x="8326" y="12174"/>
                </a:lnTo>
                <a:lnTo>
                  <a:pt x="8522" y="11939"/>
                </a:lnTo>
                <a:lnTo>
                  <a:pt x="8718" y="11703"/>
                </a:lnTo>
                <a:lnTo>
                  <a:pt x="8875" y="11428"/>
                </a:lnTo>
                <a:lnTo>
                  <a:pt x="8993" y="11153"/>
                </a:lnTo>
                <a:lnTo>
                  <a:pt x="9091" y="10878"/>
                </a:lnTo>
                <a:lnTo>
                  <a:pt x="9170" y="10584"/>
                </a:lnTo>
                <a:lnTo>
                  <a:pt x="9209" y="10270"/>
                </a:lnTo>
                <a:lnTo>
                  <a:pt x="9209" y="9955"/>
                </a:lnTo>
                <a:lnTo>
                  <a:pt x="9209" y="9955"/>
                </a:lnTo>
                <a:lnTo>
                  <a:pt x="9209" y="9661"/>
                </a:lnTo>
                <a:lnTo>
                  <a:pt x="9190" y="9406"/>
                </a:lnTo>
                <a:lnTo>
                  <a:pt x="9131" y="9150"/>
                </a:lnTo>
                <a:lnTo>
                  <a:pt x="9072" y="8915"/>
                </a:lnTo>
                <a:lnTo>
                  <a:pt x="8993" y="8699"/>
                </a:lnTo>
                <a:lnTo>
                  <a:pt x="8895" y="8483"/>
                </a:lnTo>
                <a:lnTo>
                  <a:pt x="8797" y="8286"/>
                </a:lnTo>
                <a:lnTo>
                  <a:pt x="8659" y="8110"/>
                </a:lnTo>
                <a:lnTo>
                  <a:pt x="8659" y="8110"/>
                </a:lnTo>
                <a:lnTo>
                  <a:pt x="8522" y="7953"/>
                </a:lnTo>
                <a:lnTo>
                  <a:pt x="8365" y="7796"/>
                </a:lnTo>
                <a:lnTo>
                  <a:pt x="8208" y="7658"/>
                </a:lnTo>
                <a:lnTo>
                  <a:pt x="8051" y="7521"/>
                </a:lnTo>
                <a:lnTo>
                  <a:pt x="7874" y="7403"/>
                </a:lnTo>
                <a:lnTo>
                  <a:pt x="7697" y="7305"/>
                </a:lnTo>
                <a:lnTo>
                  <a:pt x="7521" y="7207"/>
                </a:lnTo>
                <a:lnTo>
                  <a:pt x="7324" y="7128"/>
                </a:lnTo>
                <a:lnTo>
                  <a:pt x="7324" y="7128"/>
                </a:lnTo>
                <a:lnTo>
                  <a:pt x="6912" y="6971"/>
                </a:lnTo>
                <a:lnTo>
                  <a:pt x="6460" y="6833"/>
                </a:lnTo>
                <a:lnTo>
                  <a:pt x="5930" y="6676"/>
                </a:lnTo>
                <a:lnTo>
                  <a:pt x="5361" y="6539"/>
                </a:lnTo>
                <a:lnTo>
                  <a:pt x="5361" y="6539"/>
                </a:lnTo>
                <a:lnTo>
                  <a:pt x="4831" y="6421"/>
                </a:lnTo>
                <a:lnTo>
                  <a:pt x="4399" y="6284"/>
                </a:lnTo>
                <a:lnTo>
                  <a:pt x="4025" y="6146"/>
                </a:lnTo>
                <a:lnTo>
                  <a:pt x="3731" y="6028"/>
                </a:lnTo>
                <a:lnTo>
                  <a:pt x="3731" y="6028"/>
                </a:lnTo>
                <a:lnTo>
                  <a:pt x="3594" y="5950"/>
                </a:lnTo>
                <a:lnTo>
                  <a:pt x="3495" y="5871"/>
                </a:lnTo>
                <a:lnTo>
                  <a:pt x="3397" y="5793"/>
                </a:lnTo>
                <a:lnTo>
                  <a:pt x="3338" y="5695"/>
                </a:lnTo>
                <a:lnTo>
                  <a:pt x="3279" y="5596"/>
                </a:lnTo>
                <a:lnTo>
                  <a:pt x="3240" y="5479"/>
                </a:lnTo>
                <a:lnTo>
                  <a:pt x="3220" y="5361"/>
                </a:lnTo>
                <a:lnTo>
                  <a:pt x="3201" y="5243"/>
                </a:lnTo>
                <a:lnTo>
                  <a:pt x="3201" y="5243"/>
                </a:lnTo>
                <a:lnTo>
                  <a:pt x="3201" y="5106"/>
                </a:lnTo>
                <a:lnTo>
                  <a:pt x="3240" y="4988"/>
                </a:lnTo>
                <a:lnTo>
                  <a:pt x="3260" y="4870"/>
                </a:lnTo>
                <a:lnTo>
                  <a:pt x="3319" y="4772"/>
                </a:lnTo>
                <a:lnTo>
                  <a:pt x="3378" y="4654"/>
                </a:lnTo>
                <a:lnTo>
                  <a:pt x="3456" y="4556"/>
                </a:lnTo>
                <a:lnTo>
                  <a:pt x="3554" y="4477"/>
                </a:lnTo>
                <a:lnTo>
                  <a:pt x="3652" y="4399"/>
                </a:lnTo>
                <a:lnTo>
                  <a:pt x="3652" y="4399"/>
                </a:lnTo>
                <a:lnTo>
                  <a:pt x="3770" y="4320"/>
                </a:lnTo>
                <a:lnTo>
                  <a:pt x="3908" y="4261"/>
                </a:lnTo>
                <a:lnTo>
                  <a:pt x="4045" y="4202"/>
                </a:lnTo>
                <a:lnTo>
                  <a:pt x="4183" y="4163"/>
                </a:lnTo>
                <a:lnTo>
                  <a:pt x="4497" y="4104"/>
                </a:lnTo>
                <a:lnTo>
                  <a:pt x="4850" y="4084"/>
                </a:lnTo>
                <a:lnTo>
                  <a:pt x="4850" y="4084"/>
                </a:lnTo>
                <a:lnTo>
                  <a:pt x="5086" y="4084"/>
                </a:lnTo>
                <a:lnTo>
                  <a:pt x="5321" y="4104"/>
                </a:lnTo>
                <a:lnTo>
                  <a:pt x="5557" y="4143"/>
                </a:lnTo>
                <a:lnTo>
                  <a:pt x="5793" y="4202"/>
                </a:lnTo>
                <a:lnTo>
                  <a:pt x="5793" y="4202"/>
                </a:lnTo>
                <a:lnTo>
                  <a:pt x="6009" y="4261"/>
                </a:lnTo>
                <a:lnTo>
                  <a:pt x="6225" y="4340"/>
                </a:lnTo>
                <a:lnTo>
                  <a:pt x="6421" y="4418"/>
                </a:lnTo>
                <a:lnTo>
                  <a:pt x="6617" y="4516"/>
                </a:lnTo>
                <a:lnTo>
                  <a:pt x="6617" y="4516"/>
                </a:lnTo>
                <a:lnTo>
                  <a:pt x="7128" y="4791"/>
                </a:lnTo>
                <a:lnTo>
                  <a:pt x="7128" y="4791"/>
                </a:lnTo>
                <a:lnTo>
                  <a:pt x="7422" y="4948"/>
                </a:lnTo>
                <a:lnTo>
                  <a:pt x="7638" y="5027"/>
                </a:lnTo>
                <a:lnTo>
                  <a:pt x="7638" y="5027"/>
                </a:lnTo>
                <a:lnTo>
                  <a:pt x="7835" y="5086"/>
                </a:lnTo>
                <a:lnTo>
                  <a:pt x="8011" y="5106"/>
                </a:lnTo>
                <a:lnTo>
                  <a:pt x="8011" y="5106"/>
                </a:lnTo>
                <a:lnTo>
                  <a:pt x="8208" y="5086"/>
                </a:lnTo>
                <a:lnTo>
                  <a:pt x="8385" y="5007"/>
                </a:lnTo>
                <a:lnTo>
                  <a:pt x="8542" y="4890"/>
                </a:lnTo>
                <a:lnTo>
                  <a:pt x="8699" y="4752"/>
                </a:lnTo>
                <a:lnTo>
                  <a:pt x="8699" y="4752"/>
                </a:lnTo>
                <a:lnTo>
                  <a:pt x="8836" y="4556"/>
                </a:lnTo>
                <a:lnTo>
                  <a:pt x="8915" y="4359"/>
                </a:lnTo>
                <a:lnTo>
                  <a:pt x="8974" y="4143"/>
                </a:lnTo>
                <a:lnTo>
                  <a:pt x="8993" y="3908"/>
                </a:lnTo>
                <a:lnTo>
                  <a:pt x="8993" y="3908"/>
                </a:lnTo>
                <a:lnTo>
                  <a:pt x="8993" y="3731"/>
                </a:lnTo>
                <a:lnTo>
                  <a:pt x="8954" y="3594"/>
                </a:lnTo>
                <a:lnTo>
                  <a:pt x="8915" y="3456"/>
                </a:lnTo>
                <a:lnTo>
                  <a:pt x="8875" y="3319"/>
                </a:lnTo>
                <a:lnTo>
                  <a:pt x="8875" y="3319"/>
                </a:lnTo>
                <a:lnTo>
                  <a:pt x="8797" y="3201"/>
                </a:lnTo>
                <a:lnTo>
                  <a:pt x="8699" y="3103"/>
                </a:lnTo>
                <a:lnTo>
                  <a:pt x="8601" y="2985"/>
                </a:lnTo>
                <a:lnTo>
                  <a:pt x="8463" y="2887"/>
                </a:lnTo>
                <a:lnTo>
                  <a:pt x="8463" y="2887"/>
                </a:lnTo>
                <a:lnTo>
                  <a:pt x="8129" y="2710"/>
                </a:lnTo>
                <a:lnTo>
                  <a:pt x="7815" y="2533"/>
                </a:lnTo>
                <a:lnTo>
                  <a:pt x="7481" y="2376"/>
                </a:lnTo>
                <a:lnTo>
                  <a:pt x="7167" y="2239"/>
                </a:lnTo>
                <a:lnTo>
                  <a:pt x="6833" y="2121"/>
                </a:lnTo>
                <a:lnTo>
                  <a:pt x="6500" y="2023"/>
                </a:lnTo>
                <a:lnTo>
                  <a:pt x="6166" y="1944"/>
                </a:lnTo>
                <a:lnTo>
                  <a:pt x="5832" y="1866"/>
                </a:lnTo>
                <a:lnTo>
                  <a:pt x="5832" y="1120"/>
                </a:lnTo>
                <a:lnTo>
                  <a:pt x="5832" y="1120"/>
                </a:lnTo>
                <a:lnTo>
                  <a:pt x="5812" y="864"/>
                </a:lnTo>
                <a:lnTo>
                  <a:pt x="5753" y="648"/>
                </a:lnTo>
                <a:lnTo>
                  <a:pt x="5655" y="472"/>
                </a:lnTo>
                <a:lnTo>
                  <a:pt x="5518" y="295"/>
                </a:lnTo>
                <a:lnTo>
                  <a:pt x="5518" y="295"/>
                </a:lnTo>
                <a:lnTo>
                  <a:pt x="5341" y="157"/>
                </a:lnTo>
                <a:lnTo>
                  <a:pt x="5145" y="79"/>
                </a:lnTo>
                <a:lnTo>
                  <a:pt x="4929" y="20"/>
                </a:lnTo>
                <a:lnTo>
                  <a:pt x="4693"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266499" y="1561153"/>
            <a:ext cx="205185" cy="50161"/>
          </a:xfrm>
          <a:custGeom>
            <a:avLst/>
            <a:gdLst/>
            <a:ahLst/>
            <a:cxnLst/>
            <a:rect l="l" t="t" r="r" b="b"/>
            <a:pathLst>
              <a:path w="10525" h="2573" fill="none" extrusionOk="0">
                <a:moveTo>
                  <a:pt x="9249" y="1"/>
                </a:moveTo>
                <a:lnTo>
                  <a:pt x="1277" y="1"/>
                </a:lnTo>
                <a:lnTo>
                  <a:pt x="1277" y="1"/>
                </a:lnTo>
                <a:lnTo>
                  <a:pt x="1139" y="1"/>
                </a:lnTo>
                <a:lnTo>
                  <a:pt x="1002" y="20"/>
                </a:lnTo>
                <a:lnTo>
                  <a:pt x="884" y="60"/>
                </a:lnTo>
                <a:lnTo>
                  <a:pt x="766" y="99"/>
                </a:lnTo>
                <a:lnTo>
                  <a:pt x="668" y="158"/>
                </a:lnTo>
                <a:lnTo>
                  <a:pt x="550" y="217"/>
                </a:lnTo>
                <a:lnTo>
                  <a:pt x="452" y="295"/>
                </a:lnTo>
                <a:lnTo>
                  <a:pt x="354" y="374"/>
                </a:lnTo>
                <a:lnTo>
                  <a:pt x="354" y="374"/>
                </a:lnTo>
                <a:lnTo>
                  <a:pt x="275" y="472"/>
                </a:lnTo>
                <a:lnTo>
                  <a:pt x="197" y="590"/>
                </a:lnTo>
                <a:lnTo>
                  <a:pt x="138" y="688"/>
                </a:lnTo>
                <a:lnTo>
                  <a:pt x="79" y="806"/>
                </a:lnTo>
                <a:lnTo>
                  <a:pt x="40" y="924"/>
                </a:lnTo>
                <a:lnTo>
                  <a:pt x="20" y="1041"/>
                </a:lnTo>
                <a:lnTo>
                  <a:pt x="0" y="1159"/>
                </a:lnTo>
                <a:lnTo>
                  <a:pt x="0" y="1297"/>
                </a:lnTo>
                <a:lnTo>
                  <a:pt x="0" y="1297"/>
                </a:lnTo>
                <a:lnTo>
                  <a:pt x="0" y="1434"/>
                </a:lnTo>
                <a:lnTo>
                  <a:pt x="20" y="1552"/>
                </a:lnTo>
                <a:lnTo>
                  <a:pt x="40" y="1670"/>
                </a:lnTo>
                <a:lnTo>
                  <a:pt x="79" y="1787"/>
                </a:lnTo>
                <a:lnTo>
                  <a:pt x="138" y="1905"/>
                </a:lnTo>
                <a:lnTo>
                  <a:pt x="197" y="2003"/>
                </a:lnTo>
                <a:lnTo>
                  <a:pt x="275" y="2102"/>
                </a:lnTo>
                <a:lnTo>
                  <a:pt x="354" y="2200"/>
                </a:lnTo>
                <a:lnTo>
                  <a:pt x="354" y="2200"/>
                </a:lnTo>
                <a:lnTo>
                  <a:pt x="452" y="2298"/>
                </a:lnTo>
                <a:lnTo>
                  <a:pt x="550" y="2357"/>
                </a:lnTo>
                <a:lnTo>
                  <a:pt x="668" y="2435"/>
                </a:lnTo>
                <a:lnTo>
                  <a:pt x="766" y="2475"/>
                </a:lnTo>
                <a:lnTo>
                  <a:pt x="884" y="2514"/>
                </a:lnTo>
                <a:lnTo>
                  <a:pt x="1002" y="2553"/>
                </a:lnTo>
                <a:lnTo>
                  <a:pt x="1139" y="2573"/>
                </a:lnTo>
                <a:lnTo>
                  <a:pt x="1277" y="2573"/>
                </a:lnTo>
                <a:lnTo>
                  <a:pt x="9249" y="2573"/>
                </a:lnTo>
                <a:lnTo>
                  <a:pt x="9249" y="2573"/>
                </a:lnTo>
                <a:lnTo>
                  <a:pt x="9386" y="2573"/>
                </a:lnTo>
                <a:lnTo>
                  <a:pt x="9523" y="2553"/>
                </a:lnTo>
                <a:lnTo>
                  <a:pt x="9641" y="2514"/>
                </a:lnTo>
                <a:lnTo>
                  <a:pt x="9759" y="2475"/>
                </a:lnTo>
                <a:lnTo>
                  <a:pt x="9857" y="2416"/>
                </a:lnTo>
                <a:lnTo>
                  <a:pt x="9975" y="2357"/>
                </a:lnTo>
                <a:lnTo>
                  <a:pt x="10073" y="2278"/>
                </a:lnTo>
                <a:lnTo>
                  <a:pt x="10171" y="2200"/>
                </a:lnTo>
                <a:lnTo>
                  <a:pt x="10171" y="2200"/>
                </a:lnTo>
                <a:lnTo>
                  <a:pt x="10250" y="2102"/>
                </a:lnTo>
                <a:lnTo>
                  <a:pt x="10328" y="2003"/>
                </a:lnTo>
                <a:lnTo>
                  <a:pt x="10387" y="1886"/>
                </a:lnTo>
                <a:lnTo>
                  <a:pt x="10446" y="1768"/>
                </a:lnTo>
                <a:lnTo>
                  <a:pt x="10486" y="1650"/>
                </a:lnTo>
                <a:lnTo>
                  <a:pt x="10505" y="1532"/>
                </a:lnTo>
                <a:lnTo>
                  <a:pt x="10525" y="1414"/>
                </a:lnTo>
                <a:lnTo>
                  <a:pt x="10525" y="1277"/>
                </a:lnTo>
                <a:lnTo>
                  <a:pt x="10525" y="1277"/>
                </a:lnTo>
                <a:lnTo>
                  <a:pt x="10525" y="1140"/>
                </a:lnTo>
                <a:lnTo>
                  <a:pt x="10505" y="1022"/>
                </a:lnTo>
                <a:lnTo>
                  <a:pt x="10486" y="904"/>
                </a:lnTo>
                <a:lnTo>
                  <a:pt x="10446" y="786"/>
                </a:lnTo>
                <a:lnTo>
                  <a:pt x="10387" y="668"/>
                </a:lnTo>
                <a:lnTo>
                  <a:pt x="10328" y="570"/>
                </a:lnTo>
                <a:lnTo>
                  <a:pt x="10250" y="472"/>
                </a:lnTo>
                <a:lnTo>
                  <a:pt x="10171" y="374"/>
                </a:lnTo>
                <a:lnTo>
                  <a:pt x="10171" y="374"/>
                </a:lnTo>
                <a:lnTo>
                  <a:pt x="10073" y="276"/>
                </a:lnTo>
                <a:lnTo>
                  <a:pt x="9975" y="217"/>
                </a:lnTo>
                <a:lnTo>
                  <a:pt x="9857" y="138"/>
                </a:lnTo>
                <a:lnTo>
                  <a:pt x="9759" y="99"/>
                </a:lnTo>
                <a:lnTo>
                  <a:pt x="9641" y="60"/>
                </a:lnTo>
                <a:lnTo>
                  <a:pt x="9523" y="20"/>
                </a:lnTo>
                <a:lnTo>
                  <a:pt x="9386" y="1"/>
                </a:lnTo>
                <a:lnTo>
                  <a:pt x="9249"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36"/>
          <p:cNvGrpSpPr/>
          <p:nvPr/>
        </p:nvGrpSpPr>
        <p:grpSpPr>
          <a:xfrm>
            <a:off x="6693750" y="1140302"/>
            <a:ext cx="2161301" cy="3512348"/>
            <a:chOff x="6312750" y="1140302"/>
            <a:chExt cx="2161301" cy="3512348"/>
          </a:xfrm>
        </p:grpSpPr>
        <p:sp>
          <p:nvSpPr>
            <p:cNvPr id="811" name="Google Shape;811;p36"/>
            <p:cNvSpPr/>
            <p:nvPr/>
          </p:nvSpPr>
          <p:spPr>
            <a:xfrm>
              <a:off x="7287852" y="4542250"/>
              <a:ext cx="11862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2" name="Google Shape;812;p36"/>
            <p:cNvPicPr preferRelativeResize="0"/>
            <p:nvPr/>
          </p:nvPicPr>
          <p:blipFill>
            <a:blip r:embed="rId5">
              <a:alphaModFix/>
            </a:blip>
            <a:stretch>
              <a:fillRect/>
            </a:stretch>
          </p:blipFill>
          <p:spPr>
            <a:xfrm>
              <a:off x="6312750" y="1140302"/>
              <a:ext cx="2118025" cy="3472248"/>
            </a:xfrm>
            <a:prstGeom prst="rect">
              <a:avLst/>
            </a:prstGeom>
            <a:noFill/>
            <a:ln>
              <a:noFill/>
            </a:ln>
          </p:spPr>
        </p:pic>
      </p:grpSp>
      <p:pic>
        <p:nvPicPr>
          <p:cNvPr id="813" name="Google Shape;813;p36"/>
          <p:cNvPicPr preferRelativeResize="0"/>
          <p:nvPr/>
        </p:nvPicPr>
        <p:blipFill>
          <a:blip r:embed="rId6">
            <a:alphaModFix/>
          </a:blip>
          <a:stretch>
            <a:fillRect/>
          </a:stretch>
        </p:blipFill>
        <p:spPr>
          <a:xfrm>
            <a:off x="7465825" y="3578550"/>
            <a:ext cx="1661675" cy="1531550"/>
          </a:xfrm>
          <a:prstGeom prst="rect">
            <a:avLst/>
          </a:prstGeom>
          <a:noFill/>
          <a:ln>
            <a:noFill/>
          </a:ln>
        </p:spPr>
      </p:pic>
      <p:grpSp>
        <p:nvGrpSpPr>
          <p:cNvPr id="814" name="Google Shape;814;p36"/>
          <p:cNvGrpSpPr/>
          <p:nvPr/>
        </p:nvGrpSpPr>
        <p:grpSpPr>
          <a:xfrm>
            <a:off x="2917825" y="0"/>
            <a:ext cx="689309" cy="773883"/>
            <a:chOff x="289713" y="0"/>
            <a:chExt cx="847025" cy="950950"/>
          </a:xfrm>
        </p:grpSpPr>
        <p:sp>
          <p:nvSpPr>
            <p:cNvPr id="815" name="Google Shape;815;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6"/>
          <p:cNvGrpSpPr/>
          <p:nvPr/>
        </p:nvGrpSpPr>
        <p:grpSpPr>
          <a:xfrm>
            <a:off x="2041525" y="0"/>
            <a:ext cx="689309" cy="773883"/>
            <a:chOff x="289713" y="0"/>
            <a:chExt cx="847025" cy="950950"/>
          </a:xfrm>
        </p:grpSpPr>
        <p:sp>
          <p:nvSpPr>
            <p:cNvPr id="825" name="Google Shape;825;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6"/>
          <p:cNvGrpSpPr/>
          <p:nvPr/>
        </p:nvGrpSpPr>
        <p:grpSpPr>
          <a:xfrm flipH="1">
            <a:off x="5742428" y="682821"/>
            <a:ext cx="1591871" cy="525727"/>
            <a:chOff x="583503" y="585996"/>
            <a:chExt cx="1591871" cy="525727"/>
          </a:xfrm>
        </p:grpSpPr>
        <p:sp>
          <p:nvSpPr>
            <p:cNvPr id="835" name="Google Shape;835;p36"/>
            <p:cNvSpPr/>
            <p:nvPr/>
          </p:nvSpPr>
          <p:spPr>
            <a:xfrm>
              <a:off x="583503" y="854351"/>
              <a:ext cx="1246286" cy="257373"/>
            </a:xfrm>
            <a:custGeom>
              <a:avLst/>
              <a:gdLst/>
              <a:ahLst/>
              <a:cxnLst/>
              <a:rect l="l" t="t" r="r" b="b"/>
              <a:pathLst>
                <a:path w="36119" h="7459" extrusionOk="0">
                  <a:moveTo>
                    <a:pt x="1385" y="1"/>
                  </a:moveTo>
                  <a:lnTo>
                    <a:pt x="0" y="5221"/>
                  </a:lnTo>
                  <a:lnTo>
                    <a:pt x="0" y="7139"/>
                  </a:lnTo>
                  <a:lnTo>
                    <a:pt x="33881" y="7459"/>
                  </a:lnTo>
                  <a:lnTo>
                    <a:pt x="36118" y="1066"/>
                  </a:lnTo>
                  <a:lnTo>
                    <a:pt x="1385"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583503" y="854351"/>
              <a:ext cx="1246286" cy="257373"/>
            </a:xfrm>
            <a:custGeom>
              <a:avLst/>
              <a:gdLst/>
              <a:ahLst/>
              <a:cxnLst/>
              <a:rect l="l" t="t" r="r" b="b"/>
              <a:pathLst>
                <a:path w="36119" h="7459" fill="none" extrusionOk="0">
                  <a:moveTo>
                    <a:pt x="1385" y="1"/>
                  </a:moveTo>
                  <a:lnTo>
                    <a:pt x="0" y="5221"/>
                  </a:lnTo>
                  <a:lnTo>
                    <a:pt x="0" y="7139"/>
                  </a:lnTo>
                  <a:lnTo>
                    <a:pt x="33881" y="7459"/>
                  </a:lnTo>
                  <a:lnTo>
                    <a:pt x="36118" y="1066"/>
                  </a:lnTo>
                  <a:lnTo>
                    <a:pt x="13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1043059" y="681578"/>
              <a:ext cx="371308" cy="158102"/>
            </a:xfrm>
            <a:custGeom>
              <a:avLst/>
              <a:gdLst/>
              <a:ahLst/>
              <a:cxnLst/>
              <a:rect l="l" t="t" r="r" b="b"/>
              <a:pathLst>
                <a:path w="10761" h="4582" extrusionOk="0">
                  <a:moveTo>
                    <a:pt x="10761" y="4582"/>
                  </a:moveTo>
                  <a:lnTo>
                    <a:pt x="10122" y="0"/>
                  </a:lnTo>
                  <a:lnTo>
                    <a:pt x="0" y="2344"/>
                  </a:lnTo>
                  <a:lnTo>
                    <a:pt x="0" y="2664"/>
                  </a:lnTo>
                  <a:lnTo>
                    <a:pt x="1065" y="2557"/>
                  </a:lnTo>
                  <a:lnTo>
                    <a:pt x="1172" y="4155"/>
                  </a:lnTo>
                  <a:lnTo>
                    <a:pt x="0" y="4155"/>
                  </a:lnTo>
                  <a:lnTo>
                    <a:pt x="0" y="4582"/>
                  </a:lnTo>
                  <a:lnTo>
                    <a:pt x="10761" y="45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FFB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1079808" y="710978"/>
              <a:ext cx="312512" cy="114005"/>
            </a:xfrm>
            <a:custGeom>
              <a:avLst/>
              <a:gdLst/>
              <a:ahLst/>
              <a:cxnLst/>
              <a:rect l="l" t="t" r="r" b="b"/>
              <a:pathLst>
                <a:path w="9057" h="3304" extrusionOk="0">
                  <a:moveTo>
                    <a:pt x="0" y="1705"/>
                  </a:moveTo>
                  <a:lnTo>
                    <a:pt x="8311" y="1"/>
                  </a:lnTo>
                  <a:lnTo>
                    <a:pt x="9057" y="3197"/>
                  </a:lnTo>
                  <a:lnTo>
                    <a:pt x="107" y="3303"/>
                  </a:lnTo>
                  <a:lnTo>
                    <a:pt x="0"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1054066" y="585996"/>
              <a:ext cx="628681" cy="176493"/>
            </a:xfrm>
            <a:custGeom>
              <a:avLst/>
              <a:gdLst/>
              <a:ahLst/>
              <a:cxnLst/>
              <a:rect l="l" t="t" r="r" b="b"/>
              <a:pathLst>
                <a:path w="18220" h="5115" extrusionOk="0">
                  <a:moveTo>
                    <a:pt x="18220" y="2664"/>
                  </a:moveTo>
                  <a:lnTo>
                    <a:pt x="18220" y="2344"/>
                  </a:lnTo>
                  <a:lnTo>
                    <a:pt x="17580" y="2344"/>
                  </a:lnTo>
                  <a:lnTo>
                    <a:pt x="17580" y="1066"/>
                  </a:lnTo>
                  <a:lnTo>
                    <a:pt x="18220" y="1066"/>
                  </a:lnTo>
                  <a:lnTo>
                    <a:pt x="18220" y="746"/>
                  </a:lnTo>
                  <a:lnTo>
                    <a:pt x="9377" y="0"/>
                  </a:lnTo>
                  <a:lnTo>
                    <a:pt x="1" y="0"/>
                  </a:lnTo>
                  <a:lnTo>
                    <a:pt x="214" y="5114"/>
                  </a:lnTo>
                  <a:lnTo>
                    <a:pt x="9803" y="2770"/>
                  </a:lnTo>
                  <a:lnTo>
                    <a:pt x="18220" y="26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FFB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1072458" y="604354"/>
              <a:ext cx="312512" cy="128704"/>
            </a:xfrm>
            <a:custGeom>
              <a:avLst/>
              <a:gdLst/>
              <a:ahLst/>
              <a:cxnLst/>
              <a:rect l="l" t="t" r="r" b="b"/>
              <a:pathLst>
                <a:path w="9057" h="3730" extrusionOk="0">
                  <a:moveTo>
                    <a:pt x="8844" y="1"/>
                  </a:moveTo>
                  <a:lnTo>
                    <a:pt x="0" y="1"/>
                  </a:lnTo>
                  <a:lnTo>
                    <a:pt x="213" y="3730"/>
                  </a:lnTo>
                  <a:lnTo>
                    <a:pt x="9057" y="2025"/>
                  </a:lnTo>
                  <a:lnTo>
                    <a:pt x="88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1377598" y="604354"/>
              <a:ext cx="283114" cy="69907"/>
            </a:xfrm>
            <a:custGeom>
              <a:avLst/>
              <a:gdLst/>
              <a:ahLst/>
              <a:cxnLst/>
              <a:rect l="l" t="t" r="r" b="b"/>
              <a:pathLst>
                <a:path w="8205" h="2026" extrusionOk="0">
                  <a:moveTo>
                    <a:pt x="1" y="1"/>
                  </a:moveTo>
                  <a:lnTo>
                    <a:pt x="8204" y="534"/>
                  </a:lnTo>
                  <a:lnTo>
                    <a:pt x="8204" y="1812"/>
                  </a:lnTo>
                  <a:lnTo>
                    <a:pt x="214" y="20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631294" y="839651"/>
              <a:ext cx="389699" cy="58866"/>
            </a:xfrm>
            <a:custGeom>
              <a:avLst/>
              <a:gdLst/>
              <a:ahLst/>
              <a:cxnLst/>
              <a:rect l="l" t="t" r="r" b="b"/>
              <a:pathLst>
                <a:path w="11294" h="1706" extrusionOk="0">
                  <a:moveTo>
                    <a:pt x="11294" y="1"/>
                  </a:moveTo>
                  <a:lnTo>
                    <a:pt x="0" y="427"/>
                  </a:lnTo>
                  <a:lnTo>
                    <a:pt x="0" y="1705"/>
                  </a:lnTo>
                  <a:lnTo>
                    <a:pt x="11294" y="1386"/>
                  </a:lnTo>
                  <a:lnTo>
                    <a:pt x="112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921695" y="600696"/>
              <a:ext cx="194884" cy="227975"/>
            </a:xfrm>
            <a:custGeom>
              <a:avLst/>
              <a:gdLst/>
              <a:ahLst/>
              <a:cxnLst/>
              <a:rect l="l" t="t" r="r" b="b"/>
              <a:pathLst>
                <a:path w="5648" h="6607" extrusionOk="0">
                  <a:moveTo>
                    <a:pt x="5648" y="0"/>
                  </a:moveTo>
                  <a:lnTo>
                    <a:pt x="1" y="107"/>
                  </a:lnTo>
                  <a:lnTo>
                    <a:pt x="321" y="6606"/>
                  </a:lnTo>
                  <a:lnTo>
                    <a:pt x="5328" y="6499"/>
                  </a:lnTo>
                  <a:lnTo>
                    <a:pt x="5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921695" y="600696"/>
              <a:ext cx="194884" cy="227975"/>
            </a:xfrm>
            <a:custGeom>
              <a:avLst/>
              <a:gdLst/>
              <a:ahLst/>
              <a:cxnLst/>
              <a:rect l="l" t="t" r="r" b="b"/>
              <a:pathLst>
                <a:path w="5648" h="6607" fill="none" extrusionOk="0">
                  <a:moveTo>
                    <a:pt x="321" y="6606"/>
                  </a:moveTo>
                  <a:lnTo>
                    <a:pt x="1" y="107"/>
                  </a:lnTo>
                  <a:lnTo>
                    <a:pt x="5648" y="0"/>
                  </a:lnTo>
                  <a:lnTo>
                    <a:pt x="5328" y="6499"/>
                  </a:lnTo>
                  <a:lnTo>
                    <a:pt x="321" y="6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1932737" y="810252"/>
              <a:ext cx="172836" cy="29433"/>
            </a:xfrm>
            <a:custGeom>
              <a:avLst/>
              <a:gdLst/>
              <a:ahLst/>
              <a:cxnLst/>
              <a:rect l="l" t="t" r="r" b="b"/>
              <a:pathLst>
                <a:path w="5009" h="853" extrusionOk="0">
                  <a:moveTo>
                    <a:pt x="5008" y="0"/>
                  </a:moveTo>
                  <a:lnTo>
                    <a:pt x="1" y="213"/>
                  </a:lnTo>
                  <a:lnTo>
                    <a:pt x="1" y="746"/>
                  </a:lnTo>
                  <a:lnTo>
                    <a:pt x="640" y="746"/>
                  </a:lnTo>
                  <a:lnTo>
                    <a:pt x="853" y="533"/>
                  </a:lnTo>
                  <a:lnTo>
                    <a:pt x="1812" y="533"/>
                  </a:lnTo>
                  <a:lnTo>
                    <a:pt x="2025" y="746"/>
                  </a:lnTo>
                  <a:lnTo>
                    <a:pt x="2771" y="746"/>
                  </a:lnTo>
                  <a:lnTo>
                    <a:pt x="2877" y="533"/>
                  </a:lnTo>
                  <a:lnTo>
                    <a:pt x="4262" y="533"/>
                  </a:lnTo>
                  <a:lnTo>
                    <a:pt x="4582" y="853"/>
                  </a:lnTo>
                  <a:lnTo>
                    <a:pt x="5008" y="853"/>
                  </a:lnTo>
                  <a:lnTo>
                    <a:pt x="5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1998920" y="608046"/>
              <a:ext cx="77222" cy="191192"/>
            </a:xfrm>
            <a:custGeom>
              <a:avLst/>
              <a:gdLst/>
              <a:ahLst/>
              <a:cxnLst/>
              <a:rect l="l" t="t" r="r" b="b"/>
              <a:pathLst>
                <a:path w="2238" h="5541" fill="none" extrusionOk="0">
                  <a:moveTo>
                    <a:pt x="1066" y="0"/>
                  </a:moveTo>
                  <a:lnTo>
                    <a:pt x="1066" y="0"/>
                  </a:lnTo>
                  <a:lnTo>
                    <a:pt x="533" y="0"/>
                  </a:lnTo>
                  <a:lnTo>
                    <a:pt x="107" y="214"/>
                  </a:lnTo>
                  <a:lnTo>
                    <a:pt x="107" y="214"/>
                  </a:lnTo>
                  <a:lnTo>
                    <a:pt x="0" y="427"/>
                  </a:lnTo>
                  <a:lnTo>
                    <a:pt x="0" y="1066"/>
                  </a:lnTo>
                  <a:lnTo>
                    <a:pt x="0" y="2771"/>
                  </a:lnTo>
                  <a:lnTo>
                    <a:pt x="320" y="4475"/>
                  </a:lnTo>
                  <a:lnTo>
                    <a:pt x="427" y="5114"/>
                  </a:lnTo>
                  <a:lnTo>
                    <a:pt x="640" y="5434"/>
                  </a:lnTo>
                  <a:lnTo>
                    <a:pt x="640" y="5434"/>
                  </a:lnTo>
                  <a:lnTo>
                    <a:pt x="959" y="5541"/>
                  </a:lnTo>
                  <a:lnTo>
                    <a:pt x="1172" y="5541"/>
                  </a:lnTo>
                  <a:lnTo>
                    <a:pt x="1172" y="5541"/>
                  </a:lnTo>
                  <a:lnTo>
                    <a:pt x="1492" y="5541"/>
                  </a:lnTo>
                  <a:lnTo>
                    <a:pt x="1812" y="5434"/>
                  </a:lnTo>
                  <a:lnTo>
                    <a:pt x="2025" y="5221"/>
                  </a:lnTo>
                  <a:lnTo>
                    <a:pt x="2131" y="5114"/>
                  </a:lnTo>
                  <a:lnTo>
                    <a:pt x="2131" y="5114"/>
                  </a:lnTo>
                  <a:lnTo>
                    <a:pt x="2238" y="2771"/>
                  </a:lnTo>
                  <a:lnTo>
                    <a:pt x="2238" y="1172"/>
                  </a:lnTo>
                  <a:lnTo>
                    <a:pt x="2131" y="320"/>
                  </a:lnTo>
                  <a:lnTo>
                    <a:pt x="2131" y="320"/>
                  </a:lnTo>
                  <a:lnTo>
                    <a:pt x="1918" y="107"/>
                  </a:lnTo>
                  <a:lnTo>
                    <a:pt x="1705" y="0"/>
                  </a:lnTo>
                  <a:lnTo>
                    <a:pt x="10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4" name="Google Shape;1634;p54"/>
          <p:cNvSpPr txBox="1">
            <a:spLocks noGrp="1"/>
          </p:cNvSpPr>
          <p:nvPr>
            <p:ph type="subTitle" idx="1"/>
          </p:nvPr>
        </p:nvSpPr>
        <p:spPr>
          <a:xfrm>
            <a:off x="2900363" y="885319"/>
            <a:ext cx="4955773" cy="40652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Budgeting software aids in budget creation, management, and tracking, while financial forecasting models predict future financial outcomes. Project management tools optimize resource allocation and track progress. Performance metrics and KPIs provide insights into financial performance, resource utilization, and project outcomes, enabling data-driven decisions and identifying areas for improvement. These tools are crucial for effective budget and resource management.</a:t>
            </a:r>
            <a:endParaRPr dirty="0"/>
          </a:p>
        </p:txBody>
      </p:sp>
      <p:sp>
        <p:nvSpPr>
          <p:cNvPr id="3" name="TextBox 2">
            <a:extLst>
              <a:ext uri="{FF2B5EF4-FFF2-40B4-BE49-F238E27FC236}">
                <a16:creationId xmlns:a16="http://schemas.microsoft.com/office/drawing/2014/main" id="{42D0689F-8E59-51C1-B9AD-F2B63F929F2D}"/>
              </a:ext>
            </a:extLst>
          </p:cNvPr>
          <p:cNvSpPr txBox="1"/>
          <p:nvPr/>
        </p:nvSpPr>
        <p:spPr>
          <a:xfrm>
            <a:off x="2900363" y="885319"/>
            <a:ext cx="4900612" cy="707886"/>
          </a:xfrm>
          <a:prstGeom prst="rect">
            <a:avLst/>
          </a:prstGeom>
          <a:noFill/>
        </p:spPr>
        <p:txBody>
          <a:bodyPr wrap="square">
            <a:spAutoFit/>
          </a:bodyPr>
          <a:lstStyle/>
          <a:p>
            <a:r>
              <a:rPr lang="en-US" sz="2000" b="1" dirty="0">
                <a:solidFill>
                  <a:schemeClr val="accent3"/>
                </a:solidFill>
              </a:rPr>
              <a:t>Tools and Techniques for Budget and Resource Management</a:t>
            </a:r>
          </a:p>
        </p:txBody>
      </p:sp>
      <p:pic>
        <p:nvPicPr>
          <p:cNvPr id="2" name="Google Shape;3429;p72">
            <a:extLst>
              <a:ext uri="{FF2B5EF4-FFF2-40B4-BE49-F238E27FC236}">
                <a16:creationId xmlns:a16="http://schemas.microsoft.com/office/drawing/2014/main" id="{02BF2D4C-AE24-A7D6-6737-C7A91263B7F4}"/>
              </a:ext>
            </a:extLst>
          </p:cNvPr>
          <p:cNvPicPr preferRelativeResize="0"/>
          <p:nvPr/>
        </p:nvPicPr>
        <p:blipFill>
          <a:blip r:embed="rId3">
            <a:alphaModFix/>
          </a:blip>
          <a:stretch>
            <a:fillRect/>
          </a:stretch>
        </p:blipFill>
        <p:spPr>
          <a:xfrm>
            <a:off x="200025" y="1664494"/>
            <a:ext cx="2314577" cy="3040024"/>
          </a:xfrm>
          <a:prstGeom prst="rect">
            <a:avLst/>
          </a:prstGeom>
          <a:noFill/>
          <a:ln>
            <a:noFill/>
          </a:ln>
        </p:spPr>
      </p:pic>
    </p:spTree>
    <p:extLst>
      <p:ext uri="{BB962C8B-B14F-4D97-AF65-F5344CB8AC3E}">
        <p14:creationId xmlns:p14="http://schemas.microsoft.com/office/powerpoint/2010/main" val="362591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grpSp>
        <p:nvGrpSpPr>
          <p:cNvPr id="1612" name="Google Shape;1612;p53"/>
          <p:cNvGrpSpPr/>
          <p:nvPr/>
        </p:nvGrpSpPr>
        <p:grpSpPr>
          <a:xfrm>
            <a:off x="1113559" y="245753"/>
            <a:ext cx="6795273" cy="4651994"/>
            <a:chOff x="4794566" y="1229221"/>
            <a:chExt cx="3492864" cy="2730238"/>
          </a:xfrm>
        </p:grpSpPr>
        <p:sp>
          <p:nvSpPr>
            <p:cNvPr id="1613" name="Google Shape;1613;p53"/>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3"/>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3"/>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The_Importance_of_Budgeting_j1Vwth0B8I8_136">
            <a:hlinkClick r:id="" action="ppaction://media"/>
            <a:extLst>
              <a:ext uri="{FF2B5EF4-FFF2-40B4-BE49-F238E27FC236}">
                <a16:creationId xmlns:a16="http://schemas.microsoft.com/office/drawing/2014/main" id="{AB51943B-3F40-D0E9-5220-2BAA41CA7E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9480" y="459688"/>
            <a:ext cx="5863430" cy="32981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9"/>
        <p:cNvGrpSpPr/>
        <p:nvPr/>
      </p:nvGrpSpPr>
      <p:grpSpPr>
        <a:xfrm>
          <a:off x="0" y="0"/>
          <a:ext cx="0" cy="0"/>
          <a:chOff x="0" y="0"/>
          <a:chExt cx="0" cy="0"/>
        </a:xfrm>
      </p:grpSpPr>
      <p:grpSp>
        <p:nvGrpSpPr>
          <p:cNvPr id="3420" name="Google Shape;3420;p72"/>
          <p:cNvGrpSpPr/>
          <p:nvPr/>
        </p:nvGrpSpPr>
        <p:grpSpPr>
          <a:xfrm>
            <a:off x="1765001" y="378947"/>
            <a:ext cx="5613998" cy="778303"/>
            <a:chOff x="1828775" y="-454378"/>
            <a:chExt cx="5613998" cy="778303"/>
          </a:xfrm>
        </p:grpSpPr>
        <p:sp>
          <p:nvSpPr>
            <p:cNvPr id="3421" name="Google Shape;3421;p72"/>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2"/>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2"/>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2"/>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2"/>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3426" name="Google Shape;3426;p72"/>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3427" name="Google Shape;3427;p72"/>
          <p:cNvSpPr txBox="1">
            <a:spLocks noGrp="1"/>
          </p:cNvSpPr>
          <p:nvPr>
            <p:ph type="body" idx="4294967295"/>
          </p:nvPr>
        </p:nvSpPr>
        <p:spPr>
          <a:xfrm>
            <a:off x="2109329" y="1393567"/>
            <a:ext cx="4922044" cy="2084901"/>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dirty="0"/>
              <a:t>The presentation discussed the importance of budget and resource management for organizational success. It highlighted the need for realistic budgets, efficient resource allocation, cost control measures, and risk management. Implementing these strategies can enhance resource allocation, cost control, and risk mitigation.</a:t>
            </a:r>
            <a:endParaRPr dirty="0"/>
          </a:p>
        </p:txBody>
      </p:sp>
      <p:sp>
        <p:nvSpPr>
          <p:cNvPr id="3428" name="Google Shape;3428;p72"/>
          <p:cNvSpPr txBox="1">
            <a:spLocks noGrp="1"/>
          </p:cNvSpPr>
          <p:nvPr>
            <p:ph type="title"/>
          </p:nvPr>
        </p:nvSpPr>
        <p:spPr>
          <a:xfrm>
            <a:off x="1843241" y="539500"/>
            <a:ext cx="5476858"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pic>
        <p:nvPicPr>
          <p:cNvPr id="3431" name="Google Shape;3431;p72"/>
          <p:cNvPicPr preferRelativeResize="0"/>
          <p:nvPr/>
        </p:nvPicPr>
        <p:blipFill>
          <a:blip r:embed="rId3">
            <a:alphaModFix/>
          </a:blip>
          <a:stretch>
            <a:fillRect/>
          </a:stretch>
        </p:blipFill>
        <p:spPr>
          <a:xfrm>
            <a:off x="7136606" y="2278856"/>
            <a:ext cx="1835943" cy="25598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p41"/>
          <p:cNvGrpSpPr/>
          <p:nvPr/>
        </p:nvGrpSpPr>
        <p:grpSpPr>
          <a:xfrm>
            <a:off x="1765001" y="378947"/>
            <a:ext cx="5613998" cy="778303"/>
            <a:chOff x="1828775" y="-454378"/>
            <a:chExt cx="5613998" cy="778303"/>
          </a:xfrm>
        </p:grpSpPr>
        <p:sp>
          <p:nvSpPr>
            <p:cNvPr id="999" name="Google Shape;999;p41"/>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004" name="Google Shape;1004;p41"/>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05" name="Google Shape;1005;p41"/>
          <p:cNvSpPr txBox="1">
            <a:spLocks noGrp="1"/>
          </p:cNvSpPr>
          <p:nvPr>
            <p:ph type="body" idx="1"/>
          </p:nvPr>
        </p:nvSpPr>
        <p:spPr>
          <a:xfrm>
            <a:off x="2383375" y="1235142"/>
            <a:ext cx="4377300" cy="24510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This presentation explores the importance of Budget and Resource Management in maximizing organizational efficiency. It outlines key principles, strategies, and best practices for effective financial planning and resource allocation, driving growth, minimizing waste, and enhancing performance.</a:t>
            </a:r>
          </a:p>
        </p:txBody>
      </p:sp>
      <p:sp>
        <p:nvSpPr>
          <p:cNvPr id="1006" name="Google Shape;1006;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4" name="Google Shape;1634;p54"/>
          <p:cNvSpPr txBox="1">
            <a:spLocks noGrp="1"/>
          </p:cNvSpPr>
          <p:nvPr>
            <p:ph type="subTitle" idx="1"/>
          </p:nvPr>
        </p:nvSpPr>
        <p:spPr>
          <a:xfrm>
            <a:off x="3793331" y="921039"/>
            <a:ext cx="4327123" cy="39192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Budget management involves planning, organizing, and controlling an organization's financial resources, while resource management involves efficient allocation of resources. Both are crucial for organizational success, as a well-managed budget ensures the necessary financial resources are available, while effective resource management prevents overspending and inefficiencies.</a:t>
            </a:r>
            <a:endParaRPr dirty="0"/>
          </a:p>
        </p:txBody>
      </p:sp>
      <p:grpSp>
        <p:nvGrpSpPr>
          <p:cNvPr id="1635" name="Google Shape;1635;p54"/>
          <p:cNvGrpSpPr/>
          <p:nvPr/>
        </p:nvGrpSpPr>
        <p:grpSpPr>
          <a:xfrm>
            <a:off x="1669372" y="1253800"/>
            <a:ext cx="1733576" cy="2635901"/>
            <a:chOff x="1724135" y="1120426"/>
            <a:chExt cx="1909015" cy="2902655"/>
          </a:xfrm>
        </p:grpSpPr>
        <p:sp>
          <p:nvSpPr>
            <p:cNvPr id="1636" name="Google Shape;1636;p54"/>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 name="Google Shape;1638;p54"/>
          <p:cNvPicPr preferRelativeResize="0"/>
          <p:nvPr/>
        </p:nvPicPr>
        <p:blipFill rotWithShape="1">
          <a:blip r:embed="rId3">
            <a:alphaModFix/>
          </a:blip>
          <a:srcRect l="592" r="602"/>
          <a:stretch/>
        </p:blipFill>
        <p:spPr>
          <a:xfrm>
            <a:off x="1767203" y="1359293"/>
            <a:ext cx="1537800" cy="2034900"/>
          </a:xfrm>
          <a:prstGeom prst="roundRect">
            <a:avLst>
              <a:gd name="adj" fmla="val 0"/>
            </a:avLst>
          </a:prstGeom>
          <a:noFill/>
          <a:ln>
            <a:noFill/>
          </a:ln>
        </p:spPr>
      </p:pic>
      <p:grpSp>
        <p:nvGrpSpPr>
          <p:cNvPr id="1639" name="Google Shape;1639;p54"/>
          <p:cNvGrpSpPr/>
          <p:nvPr/>
        </p:nvGrpSpPr>
        <p:grpSpPr>
          <a:xfrm>
            <a:off x="776751" y="1746500"/>
            <a:ext cx="1371454" cy="3162275"/>
            <a:chOff x="4662851" y="1818850"/>
            <a:chExt cx="1371454" cy="3162275"/>
          </a:xfrm>
        </p:grpSpPr>
        <p:sp>
          <p:nvSpPr>
            <p:cNvPr id="1640" name="Google Shape;1640;p54"/>
            <p:cNvSpPr/>
            <p:nvPr/>
          </p:nvSpPr>
          <p:spPr>
            <a:xfrm>
              <a:off x="4799505" y="4846125"/>
              <a:ext cx="1234800" cy="1350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1" name="Google Shape;1641;p54"/>
            <p:cNvPicPr preferRelativeResize="0"/>
            <p:nvPr/>
          </p:nvPicPr>
          <p:blipFill>
            <a:blip r:embed="rId4">
              <a:alphaModFix/>
            </a:blip>
            <a:stretch>
              <a:fillRect/>
            </a:stretch>
          </p:blipFill>
          <p:spPr>
            <a:xfrm>
              <a:off x="4662851" y="1818850"/>
              <a:ext cx="1371373" cy="3093749"/>
            </a:xfrm>
            <a:prstGeom prst="rect">
              <a:avLst/>
            </a:prstGeom>
            <a:noFill/>
            <a:ln>
              <a:noFill/>
            </a:ln>
          </p:spPr>
        </p:pic>
      </p:grpSp>
      <p:sp>
        <p:nvSpPr>
          <p:cNvPr id="3" name="TextBox 2">
            <a:extLst>
              <a:ext uri="{FF2B5EF4-FFF2-40B4-BE49-F238E27FC236}">
                <a16:creationId xmlns:a16="http://schemas.microsoft.com/office/drawing/2014/main" id="{42D0689F-8E59-51C1-B9AD-F2B63F929F2D}"/>
              </a:ext>
            </a:extLst>
          </p:cNvPr>
          <p:cNvSpPr txBox="1"/>
          <p:nvPr/>
        </p:nvSpPr>
        <p:spPr>
          <a:xfrm>
            <a:off x="3895411" y="980640"/>
            <a:ext cx="3312916" cy="646331"/>
          </a:xfrm>
          <a:prstGeom prst="rect">
            <a:avLst/>
          </a:prstGeom>
          <a:noFill/>
        </p:spPr>
        <p:txBody>
          <a:bodyPr wrap="square">
            <a:spAutoFit/>
          </a:bodyPr>
          <a:lstStyle/>
          <a:p>
            <a:r>
              <a:rPr lang="en-US" sz="1800" b="1" dirty="0">
                <a:solidFill>
                  <a:schemeClr val="accent3"/>
                </a:solidFill>
              </a:rPr>
              <a:t>Definition of Budget and Resource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38"/>
          <p:cNvGrpSpPr/>
          <p:nvPr/>
        </p:nvGrpSpPr>
        <p:grpSpPr>
          <a:xfrm>
            <a:off x="1765001" y="378947"/>
            <a:ext cx="6465474" cy="778303"/>
            <a:chOff x="1828775" y="-454378"/>
            <a:chExt cx="5613998" cy="778303"/>
          </a:xfrm>
        </p:grpSpPr>
        <p:sp>
          <p:nvSpPr>
            <p:cNvPr id="879" name="Google Shape;879;p38"/>
            <p:cNvSpPr/>
            <p:nvPr/>
          </p:nvSpPr>
          <p:spPr>
            <a:xfrm>
              <a:off x="1907015" y="-363850"/>
              <a:ext cx="5466692"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kumimoji="0" lang="en-US" sz="2200" b="1" i="0" u="none" strike="noStrike" kern="0" cap="none" spc="0" normalizeH="0" baseline="0" noProof="0" dirty="0">
                  <a:ln>
                    <a:noFill/>
                  </a:ln>
                  <a:solidFill>
                    <a:srgbClr val="382D4B"/>
                  </a:solidFill>
                  <a:effectLst/>
                  <a:uLnTx/>
                  <a:uFillTx/>
                  <a:latin typeface="Fjalla One"/>
                  <a:sym typeface="Fjalla One"/>
                </a:rPr>
                <a:t>Benefits of Effective Budget and Resource Management</a:t>
              </a:r>
              <a:endParaRPr lang="en-US" sz="2200" dirty="0">
                <a:solidFill>
                  <a:schemeClr val="tx1"/>
                </a:solidFill>
              </a:endParaRPr>
            </a:p>
          </p:txBody>
        </p:sp>
        <p:sp>
          <p:nvSpPr>
            <p:cNvPr id="880" name="Google Shape;880;p3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84" name="Google Shape;884;p3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grpSp>
        <p:nvGrpSpPr>
          <p:cNvPr id="885" name="Google Shape;885;p38"/>
          <p:cNvGrpSpPr/>
          <p:nvPr/>
        </p:nvGrpSpPr>
        <p:grpSpPr>
          <a:xfrm>
            <a:off x="790129" y="3614670"/>
            <a:ext cx="631109" cy="731559"/>
            <a:chOff x="3335286" y="601670"/>
            <a:chExt cx="804678" cy="932160"/>
          </a:xfrm>
        </p:grpSpPr>
        <p:sp>
          <p:nvSpPr>
            <p:cNvPr id="886" name="Google Shape;886;p3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8"/>
          <p:cNvGrpSpPr/>
          <p:nvPr/>
        </p:nvGrpSpPr>
        <p:grpSpPr>
          <a:xfrm>
            <a:off x="790129" y="2528908"/>
            <a:ext cx="631109" cy="731559"/>
            <a:chOff x="3335286" y="601670"/>
            <a:chExt cx="804678" cy="932160"/>
          </a:xfrm>
        </p:grpSpPr>
        <p:sp>
          <p:nvSpPr>
            <p:cNvPr id="894" name="Google Shape;894;p3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38"/>
          <p:cNvGrpSpPr/>
          <p:nvPr/>
        </p:nvGrpSpPr>
        <p:grpSpPr>
          <a:xfrm>
            <a:off x="790129" y="1425015"/>
            <a:ext cx="631109" cy="731559"/>
            <a:chOff x="3335286" y="601670"/>
            <a:chExt cx="804678" cy="932160"/>
          </a:xfrm>
        </p:grpSpPr>
        <p:sp>
          <p:nvSpPr>
            <p:cNvPr id="902" name="Google Shape;902;p3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 name="Google Shape;910;p38"/>
          <p:cNvSpPr txBox="1">
            <a:spLocks noGrp="1"/>
          </p:cNvSpPr>
          <p:nvPr>
            <p:ph type="subTitle" idx="5"/>
          </p:nvPr>
        </p:nvSpPr>
        <p:spPr>
          <a:xfrm>
            <a:off x="1623897" y="3926084"/>
            <a:ext cx="4641171" cy="634966"/>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Budget and resource management optimizes resource allocation, aligning with strategic goals, avoiding waste, and enhancing efficiency in achieving organizational objectives.</a:t>
            </a:r>
            <a:endParaRPr sz="1400" dirty="0"/>
          </a:p>
        </p:txBody>
      </p:sp>
      <p:sp>
        <p:nvSpPr>
          <p:cNvPr id="911" name="Google Shape;911;p38"/>
          <p:cNvSpPr txBox="1">
            <a:spLocks noGrp="1"/>
          </p:cNvSpPr>
          <p:nvPr>
            <p:ph type="title"/>
          </p:nvPr>
        </p:nvSpPr>
        <p:spPr>
          <a:xfrm>
            <a:off x="1623901" y="1387865"/>
            <a:ext cx="35691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Improved financial stability</a:t>
            </a:r>
          </a:p>
        </p:txBody>
      </p:sp>
      <p:sp>
        <p:nvSpPr>
          <p:cNvPr id="912" name="Google Shape;912;p38"/>
          <p:cNvSpPr txBox="1">
            <a:spLocks noGrp="1"/>
          </p:cNvSpPr>
          <p:nvPr>
            <p:ph type="subTitle" idx="1"/>
          </p:nvPr>
        </p:nvSpPr>
        <p:spPr>
          <a:xfrm>
            <a:off x="1623897" y="1881696"/>
            <a:ext cx="5934191" cy="340569"/>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Effective budget management is crucial for organizations to achieve financial stability by accurately forecasting income and expenses, controlling costs, and efficiently allocating resources.</a:t>
            </a:r>
            <a:endParaRPr sz="1400" dirty="0"/>
          </a:p>
        </p:txBody>
      </p:sp>
      <p:sp>
        <p:nvSpPr>
          <p:cNvPr id="913" name="Google Shape;913;p38"/>
          <p:cNvSpPr txBox="1">
            <a:spLocks noGrp="1"/>
          </p:cNvSpPr>
          <p:nvPr>
            <p:ph type="title" idx="2"/>
          </p:nvPr>
        </p:nvSpPr>
        <p:spPr>
          <a:xfrm>
            <a:off x="1623901" y="2482459"/>
            <a:ext cx="35691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Enhanced decision-making</a:t>
            </a:r>
            <a:endParaRPr dirty="0"/>
          </a:p>
        </p:txBody>
      </p:sp>
      <p:sp>
        <p:nvSpPr>
          <p:cNvPr id="914" name="Google Shape;914;p38"/>
          <p:cNvSpPr txBox="1">
            <a:spLocks noGrp="1"/>
          </p:cNvSpPr>
          <p:nvPr>
            <p:ph type="subTitle" idx="3"/>
          </p:nvPr>
        </p:nvSpPr>
        <p:spPr>
          <a:xfrm>
            <a:off x="1623897" y="2868712"/>
            <a:ext cx="5755596" cy="484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Budget and resource management are crucial for decision-making, providing financial data for feasibility evaluation and resource utilization insights for strategic allocation.</a:t>
            </a:r>
          </a:p>
        </p:txBody>
      </p:sp>
      <p:sp>
        <p:nvSpPr>
          <p:cNvPr id="915" name="Google Shape;915;p38"/>
          <p:cNvSpPr txBox="1">
            <a:spLocks noGrp="1"/>
          </p:cNvSpPr>
          <p:nvPr>
            <p:ph type="title" idx="4"/>
          </p:nvPr>
        </p:nvSpPr>
        <p:spPr>
          <a:xfrm>
            <a:off x="1623901" y="3508864"/>
            <a:ext cx="35691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Optimal resource allocation</a:t>
            </a:r>
            <a:endParaRPr dirty="0"/>
          </a:p>
        </p:txBody>
      </p:sp>
      <p:sp>
        <p:nvSpPr>
          <p:cNvPr id="916" name="Google Shape;916;p38"/>
          <p:cNvSpPr txBox="1">
            <a:spLocks noGrp="1"/>
          </p:cNvSpPr>
          <p:nvPr>
            <p:ph type="title" idx="6"/>
          </p:nvPr>
        </p:nvSpPr>
        <p:spPr>
          <a:xfrm>
            <a:off x="738333" y="156699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917" name="Google Shape;917;p38"/>
          <p:cNvSpPr txBox="1">
            <a:spLocks noGrp="1"/>
          </p:cNvSpPr>
          <p:nvPr>
            <p:ph type="title" idx="7"/>
          </p:nvPr>
        </p:nvSpPr>
        <p:spPr>
          <a:xfrm>
            <a:off x="738333" y="375665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918" name="Google Shape;918;p38"/>
          <p:cNvSpPr txBox="1">
            <a:spLocks noGrp="1"/>
          </p:cNvSpPr>
          <p:nvPr>
            <p:ph type="title" idx="8"/>
          </p:nvPr>
        </p:nvSpPr>
        <p:spPr>
          <a:xfrm>
            <a:off x="738333" y="267088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919" name="Google Shape;919;p38"/>
          <p:cNvGrpSpPr/>
          <p:nvPr/>
        </p:nvGrpSpPr>
        <p:grpSpPr>
          <a:xfrm>
            <a:off x="6055168" y="2417772"/>
            <a:ext cx="2565891" cy="2677756"/>
            <a:chOff x="5106841" y="1631950"/>
            <a:chExt cx="3402300" cy="3424675"/>
          </a:xfrm>
        </p:grpSpPr>
        <p:sp>
          <p:nvSpPr>
            <p:cNvPr id="920" name="Google Shape;920;p38"/>
            <p:cNvSpPr/>
            <p:nvPr/>
          </p:nvSpPr>
          <p:spPr>
            <a:xfrm>
              <a:off x="5106841" y="4780375"/>
              <a:ext cx="34023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 name="Google Shape;921;p38"/>
            <p:cNvPicPr preferRelativeResize="0"/>
            <p:nvPr/>
          </p:nvPicPr>
          <p:blipFill>
            <a:blip r:embed="rId3">
              <a:alphaModFix/>
            </a:blip>
            <a:stretch>
              <a:fillRect/>
            </a:stretch>
          </p:blipFill>
          <p:spPr>
            <a:xfrm>
              <a:off x="5154050" y="1631950"/>
              <a:ext cx="3228825" cy="3424675"/>
            </a:xfrm>
            <a:prstGeom prst="rect">
              <a:avLst/>
            </a:prstGeom>
            <a:noFill/>
            <a:ln>
              <a:noFill/>
            </a:ln>
          </p:spPr>
        </p:pic>
      </p:grpSp>
      <p:pic>
        <p:nvPicPr>
          <p:cNvPr id="922" name="Google Shape;922;p38"/>
          <p:cNvPicPr preferRelativeResize="0"/>
          <p:nvPr/>
        </p:nvPicPr>
        <p:blipFill>
          <a:blip r:embed="rId4">
            <a:alphaModFix/>
          </a:blip>
          <a:stretch>
            <a:fillRect/>
          </a:stretch>
        </p:blipFill>
        <p:spPr>
          <a:xfrm>
            <a:off x="7908131" y="3926084"/>
            <a:ext cx="1219369" cy="11840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grpSp>
        <p:nvGrpSpPr>
          <p:cNvPr id="2310" name="Google Shape;2310;p67"/>
          <p:cNvGrpSpPr/>
          <p:nvPr/>
        </p:nvGrpSpPr>
        <p:grpSpPr>
          <a:xfrm>
            <a:off x="981577" y="2300962"/>
            <a:ext cx="990990" cy="2742095"/>
            <a:chOff x="6132988" y="1818850"/>
            <a:chExt cx="1107400" cy="3122329"/>
          </a:xfrm>
        </p:grpSpPr>
        <p:sp>
          <p:nvSpPr>
            <p:cNvPr id="2311" name="Google Shape;2311;p67"/>
            <p:cNvSpPr/>
            <p:nvPr/>
          </p:nvSpPr>
          <p:spPr>
            <a:xfrm>
              <a:off x="6132988" y="4806178"/>
              <a:ext cx="884700" cy="1350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2" name="Google Shape;2312;p67"/>
            <p:cNvPicPr preferRelativeResize="0"/>
            <p:nvPr/>
          </p:nvPicPr>
          <p:blipFill>
            <a:blip r:embed="rId3">
              <a:alphaModFix/>
            </a:blip>
            <a:stretch>
              <a:fillRect/>
            </a:stretch>
          </p:blipFill>
          <p:spPr>
            <a:xfrm>
              <a:off x="6184989" y="1818850"/>
              <a:ext cx="1055399" cy="3055844"/>
            </a:xfrm>
            <a:prstGeom prst="rect">
              <a:avLst/>
            </a:prstGeom>
            <a:noFill/>
            <a:ln>
              <a:noFill/>
            </a:ln>
          </p:spPr>
        </p:pic>
      </p:grpSp>
      <p:grpSp>
        <p:nvGrpSpPr>
          <p:cNvPr id="29" name="Google Shape;893;p38">
            <a:extLst>
              <a:ext uri="{FF2B5EF4-FFF2-40B4-BE49-F238E27FC236}">
                <a16:creationId xmlns:a16="http://schemas.microsoft.com/office/drawing/2014/main" id="{BCA8FF92-044E-C11F-C290-99A5183E5FCC}"/>
              </a:ext>
            </a:extLst>
          </p:cNvPr>
          <p:cNvGrpSpPr/>
          <p:nvPr/>
        </p:nvGrpSpPr>
        <p:grpSpPr>
          <a:xfrm>
            <a:off x="2091978" y="2755229"/>
            <a:ext cx="631109" cy="731559"/>
            <a:chOff x="3335286" y="601670"/>
            <a:chExt cx="804678" cy="932160"/>
          </a:xfrm>
        </p:grpSpPr>
        <p:sp>
          <p:nvSpPr>
            <p:cNvPr id="30" name="Google Shape;894;p38">
              <a:extLst>
                <a:ext uri="{FF2B5EF4-FFF2-40B4-BE49-F238E27FC236}">
                  <a16:creationId xmlns:a16="http://schemas.microsoft.com/office/drawing/2014/main" id="{FB17096A-F1DF-5A7F-270D-7647670841FA}"/>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5;p38">
              <a:extLst>
                <a:ext uri="{FF2B5EF4-FFF2-40B4-BE49-F238E27FC236}">
                  <a16:creationId xmlns:a16="http://schemas.microsoft.com/office/drawing/2014/main" id="{97580D74-4E84-BEA0-6E2C-198214BC8866}"/>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96;p38">
              <a:extLst>
                <a:ext uri="{FF2B5EF4-FFF2-40B4-BE49-F238E27FC236}">
                  <a16:creationId xmlns:a16="http://schemas.microsoft.com/office/drawing/2014/main" id="{3578EFDE-B81A-0DD6-9B6E-502324654D25}"/>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7;p38">
              <a:extLst>
                <a:ext uri="{FF2B5EF4-FFF2-40B4-BE49-F238E27FC236}">
                  <a16:creationId xmlns:a16="http://schemas.microsoft.com/office/drawing/2014/main" id="{97F0D3FF-C063-04C3-7D49-5CA16E0F79C6}"/>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98;p38">
              <a:extLst>
                <a:ext uri="{FF2B5EF4-FFF2-40B4-BE49-F238E27FC236}">
                  <a16:creationId xmlns:a16="http://schemas.microsoft.com/office/drawing/2014/main" id="{35085E72-FB87-A132-8008-D48A8B4DC0B8}"/>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9;p38">
              <a:extLst>
                <a:ext uri="{FF2B5EF4-FFF2-40B4-BE49-F238E27FC236}">
                  <a16:creationId xmlns:a16="http://schemas.microsoft.com/office/drawing/2014/main" id="{C2422AE1-D22F-9405-D13E-BC35D3594FC0}"/>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0;p38">
              <a:extLst>
                <a:ext uri="{FF2B5EF4-FFF2-40B4-BE49-F238E27FC236}">
                  <a16:creationId xmlns:a16="http://schemas.microsoft.com/office/drawing/2014/main" id="{A9F0FC6C-2C5B-34A1-5F5D-BF662CD5C314}"/>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01;p38">
            <a:extLst>
              <a:ext uri="{FF2B5EF4-FFF2-40B4-BE49-F238E27FC236}">
                <a16:creationId xmlns:a16="http://schemas.microsoft.com/office/drawing/2014/main" id="{BD56C7A1-BB75-971F-222A-F1EF8948324B}"/>
              </a:ext>
            </a:extLst>
          </p:cNvPr>
          <p:cNvGrpSpPr/>
          <p:nvPr/>
        </p:nvGrpSpPr>
        <p:grpSpPr>
          <a:xfrm>
            <a:off x="2091978" y="1430320"/>
            <a:ext cx="631109" cy="731559"/>
            <a:chOff x="3335286" y="601670"/>
            <a:chExt cx="804678" cy="932160"/>
          </a:xfrm>
        </p:grpSpPr>
        <p:sp>
          <p:nvSpPr>
            <p:cNvPr id="38" name="Google Shape;902;p38">
              <a:extLst>
                <a:ext uri="{FF2B5EF4-FFF2-40B4-BE49-F238E27FC236}">
                  <a16:creationId xmlns:a16="http://schemas.microsoft.com/office/drawing/2014/main" id="{2733EAC8-11B3-FF08-776D-74EDF6D2D8D2}"/>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3;p38">
              <a:extLst>
                <a:ext uri="{FF2B5EF4-FFF2-40B4-BE49-F238E27FC236}">
                  <a16:creationId xmlns:a16="http://schemas.microsoft.com/office/drawing/2014/main" id="{83B18344-1107-3E2E-2737-487D0B9DF181}"/>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4;p38">
              <a:extLst>
                <a:ext uri="{FF2B5EF4-FFF2-40B4-BE49-F238E27FC236}">
                  <a16:creationId xmlns:a16="http://schemas.microsoft.com/office/drawing/2014/main" id="{AAF6FFF5-2D04-8E6C-1BD3-F0A3AD50904C}"/>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5;p38">
              <a:extLst>
                <a:ext uri="{FF2B5EF4-FFF2-40B4-BE49-F238E27FC236}">
                  <a16:creationId xmlns:a16="http://schemas.microsoft.com/office/drawing/2014/main" id="{DA2FA715-1F36-DB57-7978-8F12C4F16B61}"/>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6;p38">
              <a:extLst>
                <a:ext uri="{FF2B5EF4-FFF2-40B4-BE49-F238E27FC236}">
                  <a16:creationId xmlns:a16="http://schemas.microsoft.com/office/drawing/2014/main" id="{18A55C49-ACB8-509D-C6E7-E4B46D8DFE1D}"/>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7;p38">
              <a:extLst>
                <a:ext uri="{FF2B5EF4-FFF2-40B4-BE49-F238E27FC236}">
                  <a16:creationId xmlns:a16="http://schemas.microsoft.com/office/drawing/2014/main" id="{ECB356ED-CE03-ABB7-196F-DFC1CABBA3F1}"/>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8;p38">
              <a:extLst>
                <a:ext uri="{FF2B5EF4-FFF2-40B4-BE49-F238E27FC236}">
                  <a16:creationId xmlns:a16="http://schemas.microsoft.com/office/drawing/2014/main" id="{F38C3548-4AA9-0E5E-AF2D-CB9456700255}"/>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911;p38">
            <a:extLst>
              <a:ext uri="{FF2B5EF4-FFF2-40B4-BE49-F238E27FC236}">
                <a16:creationId xmlns:a16="http://schemas.microsoft.com/office/drawing/2014/main" id="{C08E8A8D-299B-58DF-FC84-8E8F51A830DC}"/>
              </a:ext>
            </a:extLst>
          </p:cNvPr>
          <p:cNvSpPr txBox="1">
            <a:spLocks noGrp="1"/>
          </p:cNvSpPr>
          <p:nvPr>
            <p:ph type="title"/>
          </p:nvPr>
        </p:nvSpPr>
        <p:spPr>
          <a:xfrm>
            <a:off x="2925750" y="1393170"/>
            <a:ext cx="4269916"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dirty="0">
                <a:solidFill>
                  <a:schemeClr val="tx1"/>
                </a:solidFill>
              </a:rPr>
              <a:t>Increased efficiency and productivity</a:t>
            </a:r>
          </a:p>
        </p:txBody>
      </p:sp>
      <p:sp>
        <p:nvSpPr>
          <p:cNvPr id="47" name="Google Shape;912;p38">
            <a:extLst>
              <a:ext uri="{FF2B5EF4-FFF2-40B4-BE49-F238E27FC236}">
                <a16:creationId xmlns:a16="http://schemas.microsoft.com/office/drawing/2014/main" id="{43BFBC5E-FBFD-3E01-6D37-7343050E507D}"/>
              </a:ext>
            </a:extLst>
          </p:cNvPr>
          <p:cNvSpPr txBox="1">
            <a:spLocks noGrp="1"/>
          </p:cNvSpPr>
          <p:nvPr>
            <p:ph type="subTitle" idx="1"/>
          </p:nvPr>
        </p:nvSpPr>
        <p:spPr>
          <a:xfrm>
            <a:off x="2925746" y="1887000"/>
            <a:ext cx="5508438" cy="684749"/>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0" dirty="0"/>
              <a:t>Efficient budget and resource management enhance organizational efficiency and productivity by monitoring expenses, controlling inefficiencies, and utilizing resources effectively, leading to streamlined operations and reduced waste.</a:t>
            </a:r>
            <a:endParaRPr sz="1400" b="0" dirty="0"/>
          </a:p>
        </p:txBody>
      </p:sp>
      <p:sp>
        <p:nvSpPr>
          <p:cNvPr id="48" name="Google Shape;913;p38">
            <a:extLst>
              <a:ext uri="{FF2B5EF4-FFF2-40B4-BE49-F238E27FC236}">
                <a16:creationId xmlns:a16="http://schemas.microsoft.com/office/drawing/2014/main" id="{09317761-2823-9082-1E5F-58312E736203}"/>
              </a:ext>
            </a:extLst>
          </p:cNvPr>
          <p:cNvSpPr txBox="1">
            <a:spLocks/>
          </p:cNvSpPr>
          <p:nvPr/>
        </p:nvSpPr>
        <p:spPr>
          <a:xfrm>
            <a:off x="2922399" y="2755308"/>
            <a:ext cx="4055604"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lgn="l"/>
            <a:r>
              <a:rPr lang="en-US" dirty="0"/>
              <a:t> </a:t>
            </a:r>
            <a:r>
              <a:rPr lang="en-US" sz="2200" dirty="0">
                <a:latin typeface="Fjalla One" panose="02000506040000020004" pitchFamily="2" charset="0"/>
              </a:rPr>
              <a:t>Better performance evaluation</a:t>
            </a:r>
          </a:p>
        </p:txBody>
      </p:sp>
      <p:sp>
        <p:nvSpPr>
          <p:cNvPr id="49" name="Google Shape;914;p38">
            <a:extLst>
              <a:ext uri="{FF2B5EF4-FFF2-40B4-BE49-F238E27FC236}">
                <a16:creationId xmlns:a16="http://schemas.microsoft.com/office/drawing/2014/main" id="{62DCDD62-B359-EFAC-9B4C-4DCBC1F01C7C}"/>
              </a:ext>
            </a:extLst>
          </p:cNvPr>
          <p:cNvSpPr txBox="1">
            <a:spLocks/>
          </p:cNvSpPr>
          <p:nvPr/>
        </p:nvSpPr>
        <p:spPr>
          <a:xfrm>
            <a:off x="2925747" y="3058382"/>
            <a:ext cx="4536730" cy="1230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400"/>
              <a:buFont typeface="Pacifico"/>
              <a:buNone/>
              <a:defRPr sz="2000" b="1" i="0" u="none" strike="noStrike" cap="none">
                <a:solidFill>
                  <a:schemeClr val="dk1"/>
                </a:solidFill>
                <a:latin typeface="Fjalla One"/>
                <a:ea typeface="Fjalla One"/>
                <a:cs typeface="Fjalla One"/>
                <a:sym typeface="Fjalla One"/>
              </a:defRPr>
            </a:lvl1pPr>
            <a:lvl2pPr marL="914400" marR="0" lvl="1"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2pPr>
            <a:lvl3pPr marL="1371600" marR="0" lvl="2"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3pPr>
            <a:lvl4pPr marL="1828800" marR="0" lvl="3"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4pPr>
            <a:lvl5pPr marL="2286000" marR="0" lvl="4"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5pPr>
            <a:lvl6pPr marL="2743200" marR="0" lvl="5"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6pPr>
            <a:lvl7pPr marL="3200400" marR="0" lvl="6"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7pPr>
            <a:lvl8pPr marL="3657600" marR="0" lvl="7"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8pPr>
            <a:lvl9pPr marL="4114800" marR="0" lvl="8"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9pPr>
          </a:lstStyle>
          <a:p>
            <a:pPr marL="0" indent="0" algn="l"/>
            <a:r>
              <a:rPr lang="en-US" sz="1400" b="0" dirty="0"/>
              <a:t>Efficient budget and resource management enhance organizational efficiency and productivity by monitoring expenses, controlling inefficiencies, and utilizing resources effectively, leading to streamlined operations and reduced waste.</a:t>
            </a:r>
          </a:p>
        </p:txBody>
      </p:sp>
      <p:sp>
        <p:nvSpPr>
          <p:cNvPr id="51" name="Google Shape;916;p38">
            <a:extLst>
              <a:ext uri="{FF2B5EF4-FFF2-40B4-BE49-F238E27FC236}">
                <a16:creationId xmlns:a16="http://schemas.microsoft.com/office/drawing/2014/main" id="{041CB27F-8D06-E697-90E3-2310097C796D}"/>
              </a:ext>
            </a:extLst>
          </p:cNvPr>
          <p:cNvSpPr txBox="1">
            <a:spLocks/>
          </p:cNvSpPr>
          <p:nvPr/>
        </p:nvSpPr>
        <p:spPr>
          <a:xfrm>
            <a:off x="2040182" y="1572300"/>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dirty="0">
                <a:solidFill>
                  <a:schemeClr val="bg1"/>
                </a:solidFill>
                <a:latin typeface="Fjalla One" panose="02000506040000020004" pitchFamily="2" charset="0"/>
              </a:rPr>
              <a:t>4</a:t>
            </a:r>
          </a:p>
        </p:txBody>
      </p:sp>
      <p:sp>
        <p:nvSpPr>
          <p:cNvPr id="53" name="Google Shape;918;p38">
            <a:extLst>
              <a:ext uri="{FF2B5EF4-FFF2-40B4-BE49-F238E27FC236}">
                <a16:creationId xmlns:a16="http://schemas.microsoft.com/office/drawing/2014/main" id="{626FC16A-DFC8-7913-F31B-6850AE716204}"/>
              </a:ext>
            </a:extLst>
          </p:cNvPr>
          <p:cNvSpPr txBox="1">
            <a:spLocks/>
          </p:cNvSpPr>
          <p:nvPr/>
        </p:nvSpPr>
        <p:spPr>
          <a:xfrm>
            <a:off x="2045703" y="2890382"/>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dirty="0">
                <a:solidFill>
                  <a:schemeClr val="bg1"/>
                </a:solidFill>
                <a:latin typeface="Fjalla One" panose="02000506040000020004" pitchFamily="2" charset="0"/>
              </a:rPr>
              <a:t>5</a:t>
            </a:r>
          </a:p>
        </p:txBody>
      </p:sp>
      <p:pic>
        <p:nvPicPr>
          <p:cNvPr id="57" name="Google Shape;922;p38">
            <a:extLst>
              <a:ext uri="{FF2B5EF4-FFF2-40B4-BE49-F238E27FC236}">
                <a16:creationId xmlns:a16="http://schemas.microsoft.com/office/drawing/2014/main" id="{684BEC0F-DBFB-52B4-EBD4-6FC6D5E225C5}"/>
              </a:ext>
            </a:extLst>
          </p:cNvPr>
          <p:cNvPicPr preferRelativeResize="0"/>
          <p:nvPr/>
        </p:nvPicPr>
        <p:blipFill>
          <a:blip r:embed="rId4">
            <a:alphaModFix/>
          </a:blip>
          <a:stretch>
            <a:fillRect/>
          </a:stretch>
        </p:blipFill>
        <p:spPr>
          <a:xfrm>
            <a:off x="7465825" y="3578550"/>
            <a:ext cx="1661675" cy="1531550"/>
          </a:xfrm>
          <a:prstGeom prst="rect">
            <a:avLst/>
          </a:prstGeom>
          <a:noFill/>
          <a:ln>
            <a:noFill/>
          </a:ln>
        </p:spPr>
      </p:pic>
      <p:grpSp>
        <p:nvGrpSpPr>
          <p:cNvPr id="63" name="Google Shape;1018;p42">
            <a:extLst>
              <a:ext uri="{FF2B5EF4-FFF2-40B4-BE49-F238E27FC236}">
                <a16:creationId xmlns:a16="http://schemas.microsoft.com/office/drawing/2014/main" id="{71462F90-0254-5821-A25E-D21832BFE464}"/>
              </a:ext>
            </a:extLst>
          </p:cNvPr>
          <p:cNvGrpSpPr/>
          <p:nvPr/>
        </p:nvGrpSpPr>
        <p:grpSpPr>
          <a:xfrm>
            <a:off x="304748" y="673588"/>
            <a:ext cx="875409" cy="1015029"/>
            <a:chOff x="3335286" y="601670"/>
            <a:chExt cx="804678" cy="932160"/>
          </a:xfrm>
          <a:solidFill>
            <a:schemeClr val="accent2"/>
          </a:solidFill>
        </p:grpSpPr>
        <p:sp>
          <p:nvSpPr>
            <p:cNvPr id="2240" name="Google Shape;1019;p42">
              <a:extLst>
                <a:ext uri="{FF2B5EF4-FFF2-40B4-BE49-F238E27FC236}">
                  <a16:creationId xmlns:a16="http://schemas.microsoft.com/office/drawing/2014/main" id="{897241BD-8968-3BEF-6DC7-C0ABB352F291}"/>
                </a:ext>
              </a:extLst>
            </p:cNvPr>
            <p:cNvSpPr/>
            <p:nvPr/>
          </p:nvSpPr>
          <p:spPr>
            <a:xfrm>
              <a:off x="3335286" y="601670"/>
              <a:ext cx="804678" cy="932160"/>
            </a:xfrm>
            <a:custGeom>
              <a:avLst/>
              <a:gdLst>
                <a:gd name="connsiteX0" fmla="*/ 804678 w 804678"/>
                <a:gd name="connsiteY0" fmla="*/ 30 h 932160"/>
                <a:gd name="connsiteX1" fmla="*/ 426493 w 804678"/>
                <a:gd name="connsiteY1" fmla="*/ 10793 h 932160"/>
                <a:gd name="connsiteX2" fmla="*/ 30 w 804678"/>
                <a:gd name="connsiteY2" fmla="*/ 22931 h 932160"/>
                <a:gd name="connsiteX3" fmla="*/ 49089 w 804678"/>
                <a:gd name="connsiteY3" fmla="*/ 928875 h 932160"/>
                <a:gd name="connsiteX4" fmla="*/ 408893 w 804678"/>
                <a:gd name="connsiteY4" fmla="*/ 930518 h 932160"/>
                <a:gd name="connsiteX5" fmla="*/ 768697 w 804678"/>
                <a:gd name="connsiteY5" fmla="*/ 932160 h 932160"/>
                <a:gd name="connsiteX6" fmla="*/ 804678 w 804678"/>
                <a:gd name="connsiteY6" fmla="*/ 30 h 93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678" h="932160" fill="none" extrusionOk="0">
                  <a:moveTo>
                    <a:pt x="804678" y="30"/>
                  </a:moveTo>
                  <a:cubicBezTo>
                    <a:pt x="697085" y="46847"/>
                    <a:pt x="608468" y="-14915"/>
                    <a:pt x="426493" y="10793"/>
                  </a:cubicBezTo>
                  <a:cubicBezTo>
                    <a:pt x="244518" y="36502"/>
                    <a:pt x="142511" y="-7239"/>
                    <a:pt x="30" y="22931"/>
                  </a:cubicBezTo>
                  <a:cubicBezTo>
                    <a:pt x="20996" y="369642"/>
                    <a:pt x="13147" y="626345"/>
                    <a:pt x="49089" y="928875"/>
                  </a:cubicBezTo>
                  <a:cubicBezTo>
                    <a:pt x="143308" y="908791"/>
                    <a:pt x="243979" y="959634"/>
                    <a:pt x="408893" y="930518"/>
                  </a:cubicBezTo>
                  <a:cubicBezTo>
                    <a:pt x="573807" y="901402"/>
                    <a:pt x="689938" y="946966"/>
                    <a:pt x="768697" y="932160"/>
                  </a:cubicBezTo>
                  <a:cubicBezTo>
                    <a:pt x="745649" y="665361"/>
                    <a:pt x="765293" y="238661"/>
                    <a:pt x="804678" y="30"/>
                  </a:cubicBezTo>
                  <a:close/>
                </a:path>
                <a:path w="804678" h="932160" stroke="0" extrusionOk="0">
                  <a:moveTo>
                    <a:pt x="804678" y="30"/>
                  </a:moveTo>
                  <a:cubicBezTo>
                    <a:pt x="598378" y="29644"/>
                    <a:pt x="546092" y="-9839"/>
                    <a:pt x="386261" y="11939"/>
                  </a:cubicBezTo>
                  <a:cubicBezTo>
                    <a:pt x="226430" y="33717"/>
                    <a:pt x="90168" y="4374"/>
                    <a:pt x="30" y="22931"/>
                  </a:cubicBezTo>
                  <a:cubicBezTo>
                    <a:pt x="49174" y="292623"/>
                    <a:pt x="-20634" y="642426"/>
                    <a:pt x="49089" y="928875"/>
                  </a:cubicBezTo>
                  <a:cubicBezTo>
                    <a:pt x="221206" y="921345"/>
                    <a:pt x="321482" y="961451"/>
                    <a:pt x="408893" y="930518"/>
                  </a:cubicBezTo>
                  <a:cubicBezTo>
                    <a:pt x="496304" y="899585"/>
                    <a:pt x="691744" y="950466"/>
                    <a:pt x="768697" y="932160"/>
                  </a:cubicBezTo>
                  <a:cubicBezTo>
                    <a:pt x="775516" y="529886"/>
                    <a:pt x="777754" y="307799"/>
                    <a:pt x="804678" y="30"/>
                  </a:cubicBezTo>
                  <a:close/>
                </a:path>
              </a:pathLst>
            </a:custGeom>
            <a:grpFill/>
            <a:ln>
              <a:solidFill>
                <a:schemeClr val="tx1"/>
              </a:solidFill>
              <a:extLst>
                <a:ext uri="{C807C97D-BFC1-408E-A445-0C87EB9F89A2}">
                  <ask:lineSketchStyleProps xmlns:ask="http://schemas.microsoft.com/office/drawing/2018/sketchyshapes" sd="462300809">
                    <a:custGeom>
                      <a:avLst/>
                      <a:gdLst/>
                      <a:ahLst/>
                      <a:cxnLst/>
                      <a:rect l="l" t="t" r="r" b="b"/>
                      <a:pathLst>
                        <a:path w="26211" h="30366" extrusionOk="0">
                          <a:moveTo>
                            <a:pt x="26211" y="1"/>
                          </a:moveTo>
                          <a:lnTo>
                            <a:pt x="1" y="747"/>
                          </a:lnTo>
                          <a:lnTo>
                            <a:pt x="1599" y="30259"/>
                          </a:lnTo>
                          <a:lnTo>
                            <a:pt x="25039" y="30366"/>
                          </a:lnTo>
                          <a:lnTo>
                            <a:pt x="26211" y="1"/>
                          </a:lnTo>
                          <a:close/>
                        </a:path>
                      </a:pathLst>
                    </a:custGeom>
                    <ask:type>
                      <ask:lineSketchScribble/>
                    </ask:type>
                  </ask:lineSketchStyleProps>
                </a:ext>
              </a:extLst>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1020;p42">
              <a:extLst>
                <a:ext uri="{FF2B5EF4-FFF2-40B4-BE49-F238E27FC236}">
                  <a16:creationId xmlns:a16="http://schemas.microsoft.com/office/drawing/2014/main" id="{C50CCBAC-C6DD-1163-0410-7D4387FAF445}"/>
                </a:ext>
              </a:extLst>
            </p:cNvPr>
            <p:cNvSpPr/>
            <p:nvPr/>
          </p:nvSpPr>
          <p:spPr>
            <a:xfrm>
              <a:off x="3374551" y="637647"/>
              <a:ext cx="739256" cy="847128"/>
            </a:xfrm>
            <a:custGeom>
              <a:avLst/>
              <a:gdLst>
                <a:gd name="connsiteX0" fmla="*/ 739225 w 739256"/>
                <a:gd name="connsiteY0" fmla="*/ 30 h 847128"/>
                <a:gd name="connsiteX1" fmla="*/ 391789 w 739256"/>
                <a:gd name="connsiteY1" fmla="*/ 7720 h 847128"/>
                <a:gd name="connsiteX2" fmla="*/ 0 w 739256"/>
                <a:gd name="connsiteY2" fmla="*/ 16392 h 847128"/>
                <a:gd name="connsiteX3" fmla="*/ 29218 w 739256"/>
                <a:gd name="connsiteY3" fmla="*/ 406838 h 847128"/>
                <a:gd name="connsiteX4" fmla="*/ 62167 w 739256"/>
                <a:gd name="connsiteY4" fmla="*/ 847128 h 847128"/>
                <a:gd name="connsiteX5" fmla="*/ 371496 w 739256"/>
                <a:gd name="connsiteY5" fmla="*/ 847128 h 847128"/>
                <a:gd name="connsiteX6" fmla="*/ 693451 w 739256"/>
                <a:gd name="connsiteY6" fmla="*/ 847128 h 847128"/>
                <a:gd name="connsiteX7" fmla="*/ 716796 w 739256"/>
                <a:gd name="connsiteY7" fmla="*/ 415108 h 847128"/>
                <a:gd name="connsiteX8" fmla="*/ 739225 w 739256"/>
                <a:gd name="connsiteY8" fmla="*/ 30 h 84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256" h="847128" fill="none" extrusionOk="0">
                  <a:moveTo>
                    <a:pt x="739225" y="30"/>
                  </a:moveTo>
                  <a:cubicBezTo>
                    <a:pt x="631145" y="36998"/>
                    <a:pt x="540762" y="-24668"/>
                    <a:pt x="391789" y="7720"/>
                  </a:cubicBezTo>
                  <a:cubicBezTo>
                    <a:pt x="242816" y="40108"/>
                    <a:pt x="143200" y="-14522"/>
                    <a:pt x="0" y="16392"/>
                  </a:cubicBezTo>
                  <a:cubicBezTo>
                    <a:pt x="11483" y="168694"/>
                    <a:pt x="-13438" y="264639"/>
                    <a:pt x="29218" y="406838"/>
                  </a:cubicBezTo>
                  <a:cubicBezTo>
                    <a:pt x="71874" y="549037"/>
                    <a:pt x="7352" y="740804"/>
                    <a:pt x="62167" y="847128"/>
                  </a:cubicBezTo>
                  <a:cubicBezTo>
                    <a:pt x="141165" y="810893"/>
                    <a:pt x="278613" y="876741"/>
                    <a:pt x="371496" y="847128"/>
                  </a:cubicBezTo>
                  <a:cubicBezTo>
                    <a:pt x="464379" y="817515"/>
                    <a:pt x="538518" y="885422"/>
                    <a:pt x="693451" y="847128"/>
                  </a:cubicBezTo>
                  <a:cubicBezTo>
                    <a:pt x="667097" y="634408"/>
                    <a:pt x="743678" y="544797"/>
                    <a:pt x="716796" y="415108"/>
                  </a:cubicBezTo>
                  <a:cubicBezTo>
                    <a:pt x="689914" y="285419"/>
                    <a:pt x="761384" y="117286"/>
                    <a:pt x="739225" y="30"/>
                  </a:cubicBezTo>
                  <a:close/>
                </a:path>
                <a:path w="739256" h="847128" stroke="0" extrusionOk="0">
                  <a:moveTo>
                    <a:pt x="739225" y="30"/>
                  </a:moveTo>
                  <a:cubicBezTo>
                    <a:pt x="593287" y="7394"/>
                    <a:pt x="452287" y="-12473"/>
                    <a:pt x="369613" y="8211"/>
                  </a:cubicBezTo>
                  <a:cubicBezTo>
                    <a:pt x="286939" y="28895"/>
                    <a:pt x="78342" y="-21410"/>
                    <a:pt x="0" y="16392"/>
                  </a:cubicBezTo>
                  <a:cubicBezTo>
                    <a:pt x="30657" y="184940"/>
                    <a:pt x="15382" y="243737"/>
                    <a:pt x="31705" y="440067"/>
                  </a:cubicBezTo>
                  <a:cubicBezTo>
                    <a:pt x="48028" y="636397"/>
                    <a:pt x="2051" y="676959"/>
                    <a:pt x="62167" y="847128"/>
                  </a:cubicBezTo>
                  <a:cubicBezTo>
                    <a:pt x="198325" y="821618"/>
                    <a:pt x="311771" y="850806"/>
                    <a:pt x="384122" y="847128"/>
                  </a:cubicBezTo>
                  <a:cubicBezTo>
                    <a:pt x="456474" y="843450"/>
                    <a:pt x="561873" y="867612"/>
                    <a:pt x="693451" y="847128"/>
                  </a:cubicBezTo>
                  <a:cubicBezTo>
                    <a:pt x="672765" y="671464"/>
                    <a:pt x="724481" y="523862"/>
                    <a:pt x="717253" y="406637"/>
                  </a:cubicBezTo>
                  <a:cubicBezTo>
                    <a:pt x="710025" y="289411"/>
                    <a:pt x="735227" y="89167"/>
                    <a:pt x="739225" y="30"/>
                  </a:cubicBezTo>
                  <a:close/>
                </a:path>
              </a:pathLst>
            </a:custGeom>
            <a:grpFill/>
            <a:ln>
              <a:solidFill>
                <a:schemeClr val="tx1"/>
              </a:solidFill>
              <a:extLst>
                <a:ext uri="{C807C97D-BFC1-408E-A445-0C87EB9F89A2}">
                  <ask:lineSketchStyleProps xmlns:ask="http://schemas.microsoft.com/office/drawing/2018/sketchyshapes" sd="2265534146">
                    <a:custGeom>
                      <a:avLst/>
                      <a:gdLst/>
                      <a:ahLst/>
                      <a:cxnLst/>
                      <a:rect l="l" t="t" r="r" b="b"/>
                      <a:pathLst>
                        <a:path w="24080" h="27596" extrusionOk="0">
                          <a:moveTo>
                            <a:pt x="24079" y="1"/>
                          </a:moveTo>
                          <a:lnTo>
                            <a:pt x="0" y="534"/>
                          </a:lnTo>
                          <a:lnTo>
                            <a:pt x="2025" y="27596"/>
                          </a:lnTo>
                          <a:lnTo>
                            <a:pt x="22588" y="27596"/>
                          </a:lnTo>
                          <a:lnTo>
                            <a:pt x="24079" y="1"/>
                          </a:lnTo>
                          <a:close/>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1021;p42">
              <a:extLst>
                <a:ext uri="{FF2B5EF4-FFF2-40B4-BE49-F238E27FC236}">
                  <a16:creationId xmlns:a16="http://schemas.microsoft.com/office/drawing/2014/main" id="{B4E56B12-B4F6-D47A-56D8-40F8E82D9092}"/>
                </a:ext>
              </a:extLst>
            </p:cNvPr>
            <p:cNvSpPr/>
            <p:nvPr/>
          </p:nvSpPr>
          <p:spPr>
            <a:xfrm>
              <a:off x="3374551" y="637647"/>
              <a:ext cx="739256" cy="847128"/>
            </a:xfrm>
            <a:custGeom>
              <a:avLst/>
              <a:gdLst>
                <a:gd name="connsiteX0" fmla="*/ 62167 w 739256"/>
                <a:gd name="connsiteY0" fmla="*/ 847128 h 847128"/>
                <a:gd name="connsiteX1" fmla="*/ 31084 w 739256"/>
                <a:gd name="connsiteY1" fmla="*/ 431760 h 847128"/>
                <a:gd name="connsiteX2" fmla="*/ 0 w 739256"/>
                <a:gd name="connsiteY2" fmla="*/ 16392 h 847128"/>
                <a:gd name="connsiteX3" fmla="*/ 347436 w 739256"/>
                <a:gd name="connsiteY3" fmla="*/ 8702 h 847128"/>
                <a:gd name="connsiteX4" fmla="*/ 739225 w 739256"/>
                <a:gd name="connsiteY4" fmla="*/ 30 h 847128"/>
                <a:gd name="connsiteX5" fmla="*/ 717253 w 739256"/>
                <a:gd name="connsiteY5" fmla="*/ 406637 h 847128"/>
                <a:gd name="connsiteX6" fmla="*/ 693451 w 739256"/>
                <a:gd name="connsiteY6" fmla="*/ 847128 h 847128"/>
                <a:gd name="connsiteX7" fmla="*/ 384122 w 739256"/>
                <a:gd name="connsiteY7" fmla="*/ 847128 h 847128"/>
                <a:gd name="connsiteX8" fmla="*/ 62167 w 739256"/>
                <a:gd name="connsiteY8" fmla="*/ 847128 h 84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256" h="847128" fill="none" extrusionOk="0">
                  <a:moveTo>
                    <a:pt x="62167" y="847128"/>
                  </a:moveTo>
                  <a:cubicBezTo>
                    <a:pt x="38820" y="698548"/>
                    <a:pt x="83019" y="556298"/>
                    <a:pt x="31084" y="431760"/>
                  </a:cubicBezTo>
                  <a:cubicBezTo>
                    <a:pt x="-20851" y="307222"/>
                    <a:pt x="30468" y="178978"/>
                    <a:pt x="0" y="16392"/>
                  </a:cubicBezTo>
                  <a:cubicBezTo>
                    <a:pt x="147031" y="5468"/>
                    <a:pt x="271721" y="43423"/>
                    <a:pt x="347436" y="8702"/>
                  </a:cubicBezTo>
                  <a:cubicBezTo>
                    <a:pt x="423151" y="-26019"/>
                    <a:pt x="577534" y="40311"/>
                    <a:pt x="739225" y="30"/>
                  </a:cubicBezTo>
                  <a:cubicBezTo>
                    <a:pt x="756438" y="124941"/>
                    <a:pt x="723001" y="211656"/>
                    <a:pt x="717253" y="406637"/>
                  </a:cubicBezTo>
                  <a:cubicBezTo>
                    <a:pt x="711505" y="601618"/>
                    <a:pt x="673424" y="683623"/>
                    <a:pt x="693451" y="847128"/>
                  </a:cubicBezTo>
                  <a:cubicBezTo>
                    <a:pt x="593070" y="869878"/>
                    <a:pt x="492935" y="826690"/>
                    <a:pt x="384122" y="847128"/>
                  </a:cubicBezTo>
                  <a:cubicBezTo>
                    <a:pt x="275309" y="867566"/>
                    <a:pt x="142245" y="832907"/>
                    <a:pt x="62167" y="847128"/>
                  </a:cubicBezTo>
                </a:path>
                <a:path w="739256" h="847128" fill="none" stroke="0" extrusionOk="0">
                  <a:moveTo>
                    <a:pt x="62167" y="847128"/>
                  </a:moveTo>
                  <a:cubicBezTo>
                    <a:pt x="34239" y="688535"/>
                    <a:pt x="85307" y="571594"/>
                    <a:pt x="32327" y="448375"/>
                  </a:cubicBezTo>
                  <a:cubicBezTo>
                    <a:pt x="-20654" y="325156"/>
                    <a:pt x="65518" y="220422"/>
                    <a:pt x="0" y="16392"/>
                  </a:cubicBezTo>
                  <a:cubicBezTo>
                    <a:pt x="168185" y="-13485"/>
                    <a:pt x="204886" y="42674"/>
                    <a:pt x="347436" y="8702"/>
                  </a:cubicBezTo>
                  <a:cubicBezTo>
                    <a:pt x="489986" y="-25270"/>
                    <a:pt x="580690" y="13439"/>
                    <a:pt x="739225" y="30"/>
                  </a:cubicBezTo>
                  <a:cubicBezTo>
                    <a:pt x="762282" y="203943"/>
                    <a:pt x="686234" y="238711"/>
                    <a:pt x="716338" y="423579"/>
                  </a:cubicBezTo>
                  <a:cubicBezTo>
                    <a:pt x="746442" y="608447"/>
                    <a:pt x="676146" y="709235"/>
                    <a:pt x="693451" y="847128"/>
                  </a:cubicBezTo>
                  <a:cubicBezTo>
                    <a:pt x="627274" y="862014"/>
                    <a:pt x="445126" y="837160"/>
                    <a:pt x="371496" y="847128"/>
                  </a:cubicBezTo>
                  <a:cubicBezTo>
                    <a:pt x="297866" y="857096"/>
                    <a:pt x="163465" y="829735"/>
                    <a:pt x="62167" y="847128"/>
                  </a:cubicBezTo>
                </a:path>
              </a:pathLst>
            </a:custGeom>
            <a:grpFill/>
            <a:ln>
              <a:solidFill>
                <a:schemeClr val="tx1"/>
              </a:solidFill>
              <a:extLst>
                <a:ext uri="{C807C97D-BFC1-408E-A445-0C87EB9F89A2}">
                  <ask:lineSketchStyleProps xmlns:ask="http://schemas.microsoft.com/office/drawing/2018/sketchyshapes" sd="408616667">
                    <a:custGeom>
                      <a:avLst/>
                      <a:gdLst/>
                      <a:ahLst/>
                      <a:cxnLst/>
                      <a:rect l="l" t="t" r="r" b="b"/>
                      <a:pathLst>
                        <a:path w="24080" h="27596" fill="none" extrusionOk="0">
                          <a:moveTo>
                            <a:pt x="2025" y="27596"/>
                          </a:moveTo>
                          <a:lnTo>
                            <a:pt x="0" y="534"/>
                          </a:lnTo>
                          <a:lnTo>
                            <a:pt x="24079" y="1"/>
                          </a:lnTo>
                          <a:lnTo>
                            <a:pt x="22588" y="27596"/>
                          </a:lnTo>
                          <a:lnTo>
                            <a:pt x="2025" y="27596"/>
                          </a:lnTo>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1022;p42">
              <a:extLst>
                <a:ext uri="{FF2B5EF4-FFF2-40B4-BE49-F238E27FC236}">
                  <a16:creationId xmlns:a16="http://schemas.microsoft.com/office/drawing/2014/main" id="{00FC72F7-8E32-DEE8-714C-84E3421C74E2}"/>
                </a:ext>
              </a:extLst>
            </p:cNvPr>
            <p:cNvSpPr/>
            <p:nvPr/>
          </p:nvSpPr>
          <p:spPr>
            <a:xfrm>
              <a:off x="3413785" y="1484745"/>
              <a:ext cx="670580" cy="29470"/>
            </a:xfrm>
            <a:custGeom>
              <a:avLst/>
              <a:gdLst>
                <a:gd name="connsiteX0" fmla="*/ 22933 w 670580"/>
                <a:gd name="connsiteY0" fmla="*/ 29 h 29470"/>
                <a:gd name="connsiteX1" fmla="*/ 0 w 670580"/>
                <a:gd name="connsiteY1" fmla="*/ 29470 h 29470"/>
                <a:gd name="connsiteX2" fmla="*/ 315173 w 670580"/>
                <a:gd name="connsiteY2" fmla="*/ 29470 h 29470"/>
                <a:gd name="connsiteX3" fmla="*/ 670580 w 670580"/>
                <a:gd name="connsiteY3" fmla="*/ 29470 h 29470"/>
                <a:gd name="connsiteX4" fmla="*/ 654217 w 670580"/>
                <a:gd name="connsiteY4" fmla="*/ 29 h 29470"/>
                <a:gd name="connsiteX5" fmla="*/ 338575 w 670580"/>
                <a:gd name="connsiteY5" fmla="*/ 29 h 29470"/>
                <a:gd name="connsiteX6" fmla="*/ 22933 w 670580"/>
                <a:gd name="connsiteY6" fmla="*/ 29 h 2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80" h="29470" fill="none" extrusionOk="0">
                  <a:moveTo>
                    <a:pt x="22933" y="29"/>
                  </a:moveTo>
                  <a:cubicBezTo>
                    <a:pt x="17021" y="7650"/>
                    <a:pt x="9689" y="14143"/>
                    <a:pt x="0" y="29470"/>
                  </a:cubicBezTo>
                  <a:cubicBezTo>
                    <a:pt x="81779" y="22965"/>
                    <a:pt x="250153" y="42101"/>
                    <a:pt x="315173" y="29470"/>
                  </a:cubicBezTo>
                  <a:cubicBezTo>
                    <a:pt x="380193" y="16839"/>
                    <a:pt x="506977" y="43785"/>
                    <a:pt x="670580" y="29470"/>
                  </a:cubicBezTo>
                  <a:cubicBezTo>
                    <a:pt x="664849" y="23983"/>
                    <a:pt x="662140" y="10747"/>
                    <a:pt x="654217" y="29"/>
                  </a:cubicBezTo>
                  <a:cubicBezTo>
                    <a:pt x="503572" y="32218"/>
                    <a:pt x="486248" y="-28750"/>
                    <a:pt x="338575" y="29"/>
                  </a:cubicBezTo>
                  <a:cubicBezTo>
                    <a:pt x="190902" y="28808"/>
                    <a:pt x="88961" y="-28274"/>
                    <a:pt x="22933" y="29"/>
                  </a:cubicBezTo>
                  <a:close/>
                </a:path>
                <a:path w="670580" h="29470" stroke="0" extrusionOk="0">
                  <a:moveTo>
                    <a:pt x="22933" y="29"/>
                  </a:moveTo>
                  <a:cubicBezTo>
                    <a:pt x="14335" y="16625"/>
                    <a:pt x="9731" y="15187"/>
                    <a:pt x="0" y="29470"/>
                  </a:cubicBezTo>
                  <a:cubicBezTo>
                    <a:pt x="151941" y="11264"/>
                    <a:pt x="245110" y="53769"/>
                    <a:pt x="348702" y="29470"/>
                  </a:cubicBezTo>
                  <a:cubicBezTo>
                    <a:pt x="452294" y="5171"/>
                    <a:pt x="538068" y="34342"/>
                    <a:pt x="670580" y="29470"/>
                  </a:cubicBezTo>
                  <a:cubicBezTo>
                    <a:pt x="659990" y="18586"/>
                    <a:pt x="662289" y="14265"/>
                    <a:pt x="654217" y="29"/>
                  </a:cubicBezTo>
                  <a:cubicBezTo>
                    <a:pt x="500712" y="28020"/>
                    <a:pt x="470605" y="-302"/>
                    <a:pt x="325949" y="29"/>
                  </a:cubicBezTo>
                  <a:cubicBezTo>
                    <a:pt x="181293" y="360"/>
                    <a:pt x="141183" y="-14448"/>
                    <a:pt x="22933" y="29"/>
                  </a:cubicBezTo>
                  <a:close/>
                </a:path>
              </a:pathLst>
            </a:custGeom>
            <a:grpFill/>
            <a:ln>
              <a:solidFill>
                <a:schemeClr val="tx1"/>
              </a:solidFill>
              <a:extLst>
                <a:ext uri="{C807C97D-BFC1-408E-A445-0C87EB9F89A2}">
                  <ask:lineSketchStyleProps xmlns:ask="http://schemas.microsoft.com/office/drawing/2018/sketchyshapes" sd="2409978">
                    <a:custGeom>
                      <a:avLst/>
                      <a:gdLst/>
                      <a:ahLst/>
                      <a:cxnLst/>
                      <a:rect l="l" t="t" r="r" b="b"/>
                      <a:pathLst>
                        <a:path w="21843" h="960" extrusionOk="0">
                          <a:moveTo>
                            <a:pt x="747" y="1"/>
                          </a:moveTo>
                          <a:lnTo>
                            <a:pt x="1" y="960"/>
                          </a:lnTo>
                          <a:lnTo>
                            <a:pt x="21842" y="960"/>
                          </a:lnTo>
                          <a:lnTo>
                            <a:pt x="21310" y="1"/>
                          </a:lnTo>
                          <a:close/>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023;p42">
              <a:extLst>
                <a:ext uri="{FF2B5EF4-FFF2-40B4-BE49-F238E27FC236}">
                  <a16:creationId xmlns:a16="http://schemas.microsoft.com/office/drawing/2014/main" id="{43E44C00-1415-9BA8-8296-7254967DD660}"/>
                </a:ext>
              </a:extLst>
            </p:cNvPr>
            <p:cNvSpPr/>
            <p:nvPr/>
          </p:nvSpPr>
          <p:spPr>
            <a:xfrm>
              <a:off x="3413785" y="1484745"/>
              <a:ext cx="670580" cy="29470"/>
            </a:xfrm>
            <a:custGeom>
              <a:avLst/>
              <a:gdLst>
                <a:gd name="connsiteX0" fmla="*/ 654216 w 670580"/>
                <a:gd name="connsiteY0" fmla="*/ 30 h 29470"/>
                <a:gd name="connsiteX1" fmla="*/ 654216 w 670580"/>
                <a:gd name="connsiteY1" fmla="*/ 30 h 29470"/>
                <a:gd name="connsiteX2" fmla="*/ 332261 w 670580"/>
                <a:gd name="connsiteY2" fmla="*/ 30 h 29470"/>
                <a:gd name="connsiteX3" fmla="*/ 22932 w 670580"/>
                <a:gd name="connsiteY3" fmla="*/ 30 h 29470"/>
                <a:gd name="connsiteX4" fmla="*/ 30 w 670580"/>
                <a:gd name="connsiteY4" fmla="*/ 29470 h 29470"/>
                <a:gd name="connsiteX5" fmla="*/ 341995 w 670580"/>
                <a:gd name="connsiteY5" fmla="*/ 29470 h 29470"/>
                <a:gd name="connsiteX6" fmla="*/ 670549 w 670580"/>
                <a:gd name="connsiteY6" fmla="*/ 29470 h 29470"/>
                <a:gd name="connsiteX7" fmla="*/ 654216 w 670580"/>
                <a:gd name="connsiteY7" fmla="*/ 30 h 2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80" h="29470" fill="none" extrusionOk="0">
                  <a:moveTo>
                    <a:pt x="654216" y="30"/>
                  </a:moveTo>
                  <a:lnTo>
                    <a:pt x="654216" y="30"/>
                  </a:lnTo>
                  <a:cubicBezTo>
                    <a:pt x="563335" y="38385"/>
                    <a:pt x="475233" y="-2936"/>
                    <a:pt x="332261" y="30"/>
                  </a:cubicBezTo>
                  <a:cubicBezTo>
                    <a:pt x="189290" y="2996"/>
                    <a:pt x="166973" y="-13004"/>
                    <a:pt x="22932" y="30"/>
                  </a:cubicBezTo>
                  <a:cubicBezTo>
                    <a:pt x="17162" y="10432"/>
                    <a:pt x="3959" y="17356"/>
                    <a:pt x="30" y="29470"/>
                  </a:cubicBezTo>
                  <a:cubicBezTo>
                    <a:pt x="159458" y="-3131"/>
                    <a:pt x="221542" y="60189"/>
                    <a:pt x="341995" y="29470"/>
                  </a:cubicBezTo>
                  <a:cubicBezTo>
                    <a:pt x="462448" y="-1249"/>
                    <a:pt x="588476" y="40866"/>
                    <a:pt x="670549" y="29470"/>
                  </a:cubicBezTo>
                  <a:cubicBezTo>
                    <a:pt x="662327" y="19849"/>
                    <a:pt x="660985" y="10659"/>
                    <a:pt x="654216" y="30"/>
                  </a:cubicBezTo>
                </a:path>
                <a:path w="670580" h="29470" fill="none" stroke="0" extrusionOk="0">
                  <a:moveTo>
                    <a:pt x="654216" y="30"/>
                  </a:moveTo>
                  <a:lnTo>
                    <a:pt x="654216" y="30"/>
                  </a:lnTo>
                  <a:cubicBezTo>
                    <a:pt x="566519" y="35601"/>
                    <a:pt x="433498" y="-36209"/>
                    <a:pt x="332261" y="30"/>
                  </a:cubicBezTo>
                  <a:cubicBezTo>
                    <a:pt x="231024" y="36269"/>
                    <a:pt x="168642" y="-34325"/>
                    <a:pt x="22932" y="30"/>
                  </a:cubicBezTo>
                  <a:cubicBezTo>
                    <a:pt x="17369" y="10649"/>
                    <a:pt x="4831" y="20671"/>
                    <a:pt x="30" y="29470"/>
                  </a:cubicBezTo>
                  <a:cubicBezTo>
                    <a:pt x="157365" y="17380"/>
                    <a:pt x="250753" y="50966"/>
                    <a:pt x="321879" y="29470"/>
                  </a:cubicBezTo>
                  <a:cubicBezTo>
                    <a:pt x="393005" y="7974"/>
                    <a:pt x="506195" y="63284"/>
                    <a:pt x="670549" y="29470"/>
                  </a:cubicBezTo>
                  <a:cubicBezTo>
                    <a:pt x="662406" y="18389"/>
                    <a:pt x="660054" y="6695"/>
                    <a:pt x="654216" y="30"/>
                  </a:cubicBezTo>
                </a:path>
              </a:pathLst>
            </a:custGeom>
            <a:grpFill/>
            <a:ln>
              <a:solidFill>
                <a:schemeClr val="tx1"/>
              </a:solidFill>
              <a:extLst>
                <a:ext uri="{C807C97D-BFC1-408E-A445-0C87EB9F89A2}">
                  <ask:lineSketchStyleProps xmlns:ask="http://schemas.microsoft.com/office/drawing/2018/sketchyshapes" sd="3238878807">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024;p42">
              <a:extLst>
                <a:ext uri="{FF2B5EF4-FFF2-40B4-BE49-F238E27FC236}">
                  <a16:creationId xmlns:a16="http://schemas.microsoft.com/office/drawing/2014/main" id="{146DF4AA-E6D2-91A3-AB3C-BA6435A6A09F}"/>
                </a:ext>
              </a:extLst>
            </p:cNvPr>
            <p:cNvSpPr/>
            <p:nvPr/>
          </p:nvSpPr>
          <p:spPr>
            <a:xfrm>
              <a:off x="3374551" y="637647"/>
              <a:ext cx="739256" cy="62193"/>
            </a:xfrm>
            <a:custGeom>
              <a:avLst/>
              <a:gdLst>
                <a:gd name="connsiteX0" fmla="*/ 739256 w 739256"/>
                <a:gd name="connsiteY0" fmla="*/ 31 h 62193"/>
                <a:gd name="connsiteX1" fmla="*/ 354843 w 739256"/>
                <a:gd name="connsiteY1" fmla="*/ 8540 h 62193"/>
                <a:gd name="connsiteX2" fmla="*/ 0 w 739256"/>
                <a:gd name="connsiteY2" fmla="*/ 16394 h 62193"/>
                <a:gd name="connsiteX3" fmla="*/ 3252 w 739256"/>
                <a:gd name="connsiteY3" fmla="*/ 52372 h 62193"/>
                <a:gd name="connsiteX4" fmla="*/ 347645 w 739256"/>
                <a:gd name="connsiteY4" fmla="*/ 56973 h 62193"/>
                <a:gd name="connsiteX5" fmla="*/ 736003 w 739256"/>
                <a:gd name="connsiteY5" fmla="*/ 62161 h 62193"/>
                <a:gd name="connsiteX6" fmla="*/ 739256 w 739256"/>
                <a:gd name="connsiteY6" fmla="*/ 31 h 6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56" h="62193" fill="none" extrusionOk="0">
                  <a:moveTo>
                    <a:pt x="739256" y="31"/>
                  </a:moveTo>
                  <a:cubicBezTo>
                    <a:pt x="573269" y="25425"/>
                    <a:pt x="507477" y="-40382"/>
                    <a:pt x="354843" y="8540"/>
                  </a:cubicBezTo>
                  <a:cubicBezTo>
                    <a:pt x="202209" y="57462"/>
                    <a:pt x="173121" y="10148"/>
                    <a:pt x="0" y="16394"/>
                  </a:cubicBezTo>
                  <a:cubicBezTo>
                    <a:pt x="2719" y="26759"/>
                    <a:pt x="529" y="40672"/>
                    <a:pt x="3252" y="52372"/>
                  </a:cubicBezTo>
                  <a:cubicBezTo>
                    <a:pt x="113843" y="40509"/>
                    <a:pt x="256687" y="70058"/>
                    <a:pt x="347645" y="56973"/>
                  </a:cubicBezTo>
                  <a:cubicBezTo>
                    <a:pt x="438603" y="43888"/>
                    <a:pt x="613515" y="61929"/>
                    <a:pt x="736003" y="62161"/>
                  </a:cubicBezTo>
                  <a:cubicBezTo>
                    <a:pt x="736139" y="44145"/>
                    <a:pt x="740534" y="15791"/>
                    <a:pt x="739256" y="31"/>
                  </a:cubicBezTo>
                  <a:close/>
                </a:path>
                <a:path w="739256" h="62193" stroke="0" extrusionOk="0">
                  <a:moveTo>
                    <a:pt x="739256" y="31"/>
                  </a:moveTo>
                  <a:cubicBezTo>
                    <a:pt x="587255" y="29457"/>
                    <a:pt x="563841" y="-8096"/>
                    <a:pt x="391806" y="7722"/>
                  </a:cubicBezTo>
                  <a:cubicBezTo>
                    <a:pt x="219771" y="23540"/>
                    <a:pt x="190295" y="162"/>
                    <a:pt x="0" y="16394"/>
                  </a:cubicBezTo>
                  <a:cubicBezTo>
                    <a:pt x="-209" y="30872"/>
                    <a:pt x="2307" y="40992"/>
                    <a:pt x="3252" y="52372"/>
                  </a:cubicBezTo>
                  <a:cubicBezTo>
                    <a:pt x="93430" y="15999"/>
                    <a:pt x="194423" y="76794"/>
                    <a:pt x="384283" y="57462"/>
                  </a:cubicBezTo>
                  <a:cubicBezTo>
                    <a:pt x="574143" y="38130"/>
                    <a:pt x="607444" y="64808"/>
                    <a:pt x="736003" y="62161"/>
                  </a:cubicBezTo>
                  <a:cubicBezTo>
                    <a:pt x="736164" y="40227"/>
                    <a:pt x="739393" y="23650"/>
                    <a:pt x="739256" y="31"/>
                  </a:cubicBezTo>
                  <a:close/>
                </a:path>
              </a:pathLst>
            </a:custGeom>
            <a:grpFill/>
            <a:ln>
              <a:solidFill>
                <a:schemeClr val="tx1"/>
              </a:solidFill>
              <a:extLst>
                <a:ext uri="{C807C97D-BFC1-408E-A445-0C87EB9F89A2}">
                  <ask:lineSketchStyleProps xmlns:ask="http://schemas.microsoft.com/office/drawing/2018/sketchyshapes" sd="3202399495">
                    <a:custGeom>
                      <a:avLst/>
                      <a:gdLst/>
                      <a:ahLst/>
                      <a:cxnLst/>
                      <a:rect l="l" t="t" r="r" b="b"/>
                      <a:pathLst>
                        <a:path w="24080" h="2026" extrusionOk="0">
                          <a:moveTo>
                            <a:pt x="24079" y="1"/>
                          </a:moveTo>
                          <a:lnTo>
                            <a:pt x="0" y="534"/>
                          </a:lnTo>
                          <a:lnTo>
                            <a:pt x="107" y="1706"/>
                          </a:lnTo>
                          <a:lnTo>
                            <a:pt x="23973" y="2025"/>
                          </a:lnTo>
                          <a:lnTo>
                            <a:pt x="24079" y="1"/>
                          </a:lnTo>
                          <a:close/>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1025;p42">
              <a:extLst>
                <a:ext uri="{FF2B5EF4-FFF2-40B4-BE49-F238E27FC236}">
                  <a16:creationId xmlns:a16="http://schemas.microsoft.com/office/drawing/2014/main" id="{4B85A85C-E0C2-99C0-3E80-00F22D1BE156}"/>
                </a:ext>
              </a:extLst>
            </p:cNvPr>
            <p:cNvSpPr/>
            <p:nvPr/>
          </p:nvSpPr>
          <p:spPr>
            <a:xfrm>
              <a:off x="3374551" y="637647"/>
              <a:ext cx="739256" cy="62193"/>
            </a:xfrm>
            <a:custGeom>
              <a:avLst/>
              <a:gdLst>
                <a:gd name="connsiteX0" fmla="*/ 739225 w 739256"/>
                <a:gd name="connsiteY0" fmla="*/ 30 h 62193"/>
                <a:gd name="connsiteX1" fmla="*/ 377005 w 739256"/>
                <a:gd name="connsiteY1" fmla="*/ 8047 h 62193"/>
                <a:gd name="connsiteX2" fmla="*/ 0 w 739256"/>
                <a:gd name="connsiteY2" fmla="*/ 16392 h 62193"/>
                <a:gd name="connsiteX3" fmla="*/ 3284 w 739256"/>
                <a:gd name="connsiteY3" fmla="*/ 52369 h 62193"/>
                <a:gd name="connsiteX4" fmla="*/ 369628 w 739256"/>
                <a:gd name="connsiteY4" fmla="*/ 57266 h 62193"/>
                <a:gd name="connsiteX5" fmla="*/ 735971 w 739256"/>
                <a:gd name="connsiteY5" fmla="*/ 62162 h 62193"/>
                <a:gd name="connsiteX6" fmla="*/ 739225 w 739256"/>
                <a:gd name="connsiteY6" fmla="*/ 30 h 6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56" h="62193" fill="none" extrusionOk="0">
                  <a:moveTo>
                    <a:pt x="739225" y="30"/>
                  </a:moveTo>
                  <a:cubicBezTo>
                    <a:pt x="576411" y="31558"/>
                    <a:pt x="534968" y="-11720"/>
                    <a:pt x="377005" y="8047"/>
                  </a:cubicBezTo>
                  <a:cubicBezTo>
                    <a:pt x="219042" y="27814"/>
                    <a:pt x="88499" y="-4657"/>
                    <a:pt x="0" y="16392"/>
                  </a:cubicBezTo>
                  <a:cubicBezTo>
                    <a:pt x="3627" y="31499"/>
                    <a:pt x="-1900" y="38158"/>
                    <a:pt x="3284" y="52369"/>
                  </a:cubicBezTo>
                  <a:cubicBezTo>
                    <a:pt x="137732" y="50714"/>
                    <a:pt x="251453" y="85052"/>
                    <a:pt x="369628" y="57266"/>
                  </a:cubicBezTo>
                  <a:cubicBezTo>
                    <a:pt x="487803" y="29480"/>
                    <a:pt x="563619" y="81026"/>
                    <a:pt x="735971" y="62162"/>
                  </a:cubicBezTo>
                  <a:cubicBezTo>
                    <a:pt x="735995" y="40218"/>
                    <a:pt x="739238" y="23654"/>
                    <a:pt x="739225" y="30"/>
                  </a:cubicBezTo>
                </a:path>
                <a:path w="739256" h="62193" fill="none" stroke="0" extrusionOk="0">
                  <a:moveTo>
                    <a:pt x="739225" y="30"/>
                  </a:moveTo>
                  <a:cubicBezTo>
                    <a:pt x="587952" y="36048"/>
                    <a:pt x="508106" y="-10440"/>
                    <a:pt x="377005" y="8047"/>
                  </a:cubicBezTo>
                  <a:cubicBezTo>
                    <a:pt x="245904" y="26534"/>
                    <a:pt x="180195" y="-22145"/>
                    <a:pt x="0" y="16392"/>
                  </a:cubicBezTo>
                  <a:cubicBezTo>
                    <a:pt x="1591" y="31272"/>
                    <a:pt x="-2008" y="35943"/>
                    <a:pt x="3284" y="52369"/>
                  </a:cubicBezTo>
                  <a:cubicBezTo>
                    <a:pt x="76184" y="43182"/>
                    <a:pt x="228352" y="74079"/>
                    <a:pt x="347647" y="56972"/>
                  </a:cubicBezTo>
                  <a:cubicBezTo>
                    <a:pt x="466942" y="39865"/>
                    <a:pt x="629223" y="69075"/>
                    <a:pt x="735971" y="62162"/>
                  </a:cubicBezTo>
                  <a:cubicBezTo>
                    <a:pt x="732469" y="36371"/>
                    <a:pt x="739619" y="18101"/>
                    <a:pt x="739225" y="30"/>
                  </a:cubicBezTo>
                </a:path>
              </a:pathLst>
            </a:custGeom>
            <a:grpFill/>
            <a:ln>
              <a:solidFill>
                <a:schemeClr val="tx1"/>
              </a:solidFill>
              <a:extLst>
                <a:ext uri="{C807C97D-BFC1-408E-A445-0C87EB9F89A2}">
                  <ask:lineSketchStyleProps xmlns:ask="http://schemas.microsoft.com/office/drawing/2018/sketchyshapes" sd="2683770441">
                    <a:custGeom>
                      <a:avLst/>
                      <a:gdLst/>
                      <a:ahLst/>
                      <a:cxnLst/>
                      <a:rect l="l" t="t" r="r" b="b"/>
                      <a:pathLst>
                        <a:path w="24080" h="2026" fill="none" extrusionOk="0">
                          <a:moveTo>
                            <a:pt x="24079" y="1"/>
                          </a:moveTo>
                          <a:lnTo>
                            <a:pt x="0" y="534"/>
                          </a:lnTo>
                          <a:lnTo>
                            <a:pt x="107" y="1706"/>
                          </a:lnTo>
                          <a:lnTo>
                            <a:pt x="23973" y="2025"/>
                          </a:lnTo>
                          <a:lnTo>
                            <a:pt x="24079" y="1"/>
                          </a:lnTo>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1053;p42">
            <a:extLst>
              <a:ext uri="{FF2B5EF4-FFF2-40B4-BE49-F238E27FC236}">
                <a16:creationId xmlns:a16="http://schemas.microsoft.com/office/drawing/2014/main" id="{D4C6115E-0216-1B8B-676B-3150C2C2CD0B}"/>
              </a:ext>
            </a:extLst>
          </p:cNvPr>
          <p:cNvGrpSpPr/>
          <p:nvPr/>
        </p:nvGrpSpPr>
        <p:grpSpPr>
          <a:xfrm>
            <a:off x="477957" y="915927"/>
            <a:ext cx="528998" cy="530352"/>
            <a:chOff x="1000275" y="1276950"/>
            <a:chExt cx="446600" cy="446575"/>
          </a:xfrm>
        </p:grpSpPr>
        <p:sp>
          <p:nvSpPr>
            <p:cNvPr id="2248" name="Google Shape;1054;p42">
              <a:extLst>
                <a:ext uri="{FF2B5EF4-FFF2-40B4-BE49-F238E27FC236}">
                  <a16:creationId xmlns:a16="http://schemas.microsoft.com/office/drawing/2014/main" id="{1944931E-3D0B-07D4-28DC-DBD4EB9A012E}"/>
                </a:ext>
              </a:extLst>
            </p:cNvPr>
            <p:cNvSpPr/>
            <p:nvPr/>
          </p:nvSpPr>
          <p:spPr>
            <a:xfrm>
              <a:off x="1097375" y="1650025"/>
              <a:ext cx="14075" cy="33900"/>
            </a:xfrm>
            <a:custGeom>
              <a:avLst/>
              <a:gdLst/>
              <a:ahLst/>
              <a:cxnLst/>
              <a:rect l="l" t="t" r="r" b="b"/>
              <a:pathLst>
                <a:path w="563" h="1356" extrusionOk="0">
                  <a:moveTo>
                    <a:pt x="282" y="1"/>
                  </a:moveTo>
                  <a:lnTo>
                    <a:pt x="180" y="26"/>
                  </a:lnTo>
                  <a:lnTo>
                    <a:pt x="103" y="77"/>
                  </a:lnTo>
                  <a:lnTo>
                    <a:pt x="26" y="154"/>
                  </a:lnTo>
                  <a:lnTo>
                    <a:pt x="1" y="282"/>
                  </a:lnTo>
                  <a:lnTo>
                    <a:pt x="1" y="1100"/>
                  </a:lnTo>
                  <a:lnTo>
                    <a:pt x="26" y="1202"/>
                  </a:lnTo>
                  <a:lnTo>
                    <a:pt x="103" y="1278"/>
                  </a:lnTo>
                  <a:lnTo>
                    <a:pt x="180" y="1330"/>
                  </a:lnTo>
                  <a:lnTo>
                    <a:pt x="282" y="1355"/>
                  </a:lnTo>
                  <a:lnTo>
                    <a:pt x="384" y="1330"/>
                  </a:lnTo>
                  <a:lnTo>
                    <a:pt x="461" y="1278"/>
                  </a:lnTo>
                  <a:lnTo>
                    <a:pt x="537" y="1202"/>
                  </a:lnTo>
                  <a:lnTo>
                    <a:pt x="563" y="1100"/>
                  </a:lnTo>
                  <a:lnTo>
                    <a:pt x="563" y="282"/>
                  </a:lnTo>
                  <a:lnTo>
                    <a:pt x="537" y="154"/>
                  </a:lnTo>
                  <a:lnTo>
                    <a:pt x="461" y="77"/>
                  </a:lnTo>
                  <a:lnTo>
                    <a:pt x="384" y="26"/>
                  </a:lnTo>
                  <a:lnTo>
                    <a:pt x="28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055;p42">
              <a:extLst>
                <a:ext uri="{FF2B5EF4-FFF2-40B4-BE49-F238E27FC236}">
                  <a16:creationId xmlns:a16="http://schemas.microsoft.com/office/drawing/2014/main" id="{B3BBBC53-BBDA-88A3-2DD2-8B099A7938A3}"/>
                </a:ext>
              </a:extLst>
            </p:cNvPr>
            <p:cNvSpPr/>
            <p:nvPr/>
          </p:nvSpPr>
          <p:spPr>
            <a:xfrm>
              <a:off x="1157425" y="1650025"/>
              <a:ext cx="13450" cy="33900"/>
            </a:xfrm>
            <a:custGeom>
              <a:avLst/>
              <a:gdLst/>
              <a:ahLst/>
              <a:cxnLst/>
              <a:rect l="l" t="t" r="r" b="b"/>
              <a:pathLst>
                <a:path w="538" h="1356" extrusionOk="0">
                  <a:moveTo>
                    <a:pt x="256" y="1"/>
                  </a:moveTo>
                  <a:lnTo>
                    <a:pt x="154" y="26"/>
                  </a:lnTo>
                  <a:lnTo>
                    <a:pt x="78" y="77"/>
                  </a:lnTo>
                  <a:lnTo>
                    <a:pt x="1" y="154"/>
                  </a:lnTo>
                  <a:lnTo>
                    <a:pt x="1" y="282"/>
                  </a:lnTo>
                  <a:lnTo>
                    <a:pt x="1" y="1100"/>
                  </a:lnTo>
                  <a:lnTo>
                    <a:pt x="1" y="1202"/>
                  </a:lnTo>
                  <a:lnTo>
                    <a:pt x="78" y="1278"/>
                  </a:lnTo>
                  <a:lnTo>
                    <a:pt x="154" y="1330"/>
                  </a:lnTo>
                  <a:lnTo>
                    <a:pt x="256" y="1355"/>
                  </a:lnTo>
                  <a:lnTo>
                    <a:pt x="359" y="1330"/>
                  </a:lnTo>
                  <a:lnTo>
                    <a:pt x="461" y="1278"/>
                  </a:lnTo>
                  <a:lnTo>
                    <a:pt x="512" y="1202"/>
                  </a:lnTo>
                  <a:lnTo>
                    <a:pt x="538" y="1100"/>
                  </a:lnTo>
                  <a:lnTo>
                    <a:pt x="538" y="282"/>
                  </a:lnTo>
                  <a:lnTo>
                    <a:pt x="512" y="154"/>
                  </a:lnTo>
                  <a:lnTo>
                    <a:pt x="461"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056;p42">
              <a:extLst>
                <a:ext uri="{FF2B5EF4-FFF2-40B4-BE49-F238E27FC236}">
                  <a16:creationId xmlns:a16="http://schemas.microsoft.com/office/drawing/2014/main" id="{5F12225C-73A8-76E6-09C9-93937E7B3E6F}"/>
                </a:ext>
              </a:extLst>
            </p:cNvPr>
            <p:cNvSpPr/>
            <p:nvPr/>
          </p:nvSpPr>
          <p:spPr>
            <a:xfrm>
              <a:off x="1276275" y="1650025"/>
              <a:ext cx="13425" cy="33900"/>
            </a:xfrm>
            <a:custGeom>
              <a:avLst/>
              <a:gdLst/>
              <a:ahLst/>
              <a:cxnLst/>
              <a:rect l="l" t="t" r="r" b="b"/>
              <a:pathLst>
                <a:path w="537" h="1356" extrusionOk="0">
                  <a:moveTo>
                    <a:pt x="281" y="1"/>
                  </a:moveTo>
                  <a:lnTo>
                    <a:pt x="153" y="26"/>
                  </a:lnTo>
                  <a:lnTo>
                    <a:pt x="77" y="77"/>
                  </a:lnTo>
                  <a:lnTo>
                    <a:pt x="26" y="154"/>
                  </a:lnTo>
                  <a:lnTo>
                    <a:pt x="0" y="282"/>
                  </a:lnTo>
                  <a:lnTo>
                    <a:pt x="0" y="1100"/>
                  </a:lnTo>
                  <a:lnTo>
                    <a:pt x="26" y="1202"/>
                  </a:lnTo>
                  <a:lnTo>
                    <a:pt x="77" y="1278"/>
                  </a:lnTo>
                  <a:lnTo>
                    <a:pt x="153" y="1330"/>
                  </a:lnTo>
                  <a:lnTo>
                    <a:pt x="281" y="1355"/>
                  </a:lnTo>
                  <a:lnTo>
                    <a:pt x="383" y="1330"/>
                  </a:lnTo>
                  <a:lnTo>
                    <a:pt x="460" y="1278"/>
                  </a:lnTo>
                  <a:lnTo>
                    <a:pt x="511" y="1202"/>
                  </a:lnTo>
                  <a:lnTo>
                    <a:pt x="537" y="1100"/>
                  </a:lnTo>
                  <a:lnTo>
                    <a:pt x="537" y="282"/>
                  </a:lnTo>
                  <a:lnTo>
                    <a:pt x="511" y="154"/>
                  </a:lnTo>
                  <a:lnTo>
                    <a:pt x="460" y="77"/>
                  </a:lnTo>
                  <a:lnTo>
                    <a:pt x="383" y="26"/>
                  </a:lnTo>
                  <a:lnTo>
                    <a:pt x="281"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057;p42">
              <a:extLst>
                <a:ext uri="{FF2B5EF4-FFF2-40B4-BE49-F238E27FC236}">
                  <a16:creationId xmlns:a16="http://schemas.microsoft.com/office/drawing/2014/main" id="{3457A838-3EA6-A3BF-45EC-4ED68533CFEC}"/>
                </a:ext>
              </a:extLst>
            </p:cNvPr>
            <p:cNvSpPr/>
            <p:nvPr/>
          </p:nvSpPr>
          <p:spPr>
            <a:xfrm>
              <a:off x="1335675" y="1650025"/>
              <a:ext cx="13450" cy="33900"/>
            </a:xfrm>
            <a:custGeom>
              <a:avLst/>
              <a:gdLst/>
              <a:ahLst/>
              <a:cxnLst/>
              <a:rect l="l" t="t" r="r" b="b"/>
              <a:pathLst>
                <a:path w="538" h="1356" extrusionOk="0">
                  <a:moveTo>
                    <a:pt x="282" y="1"/>
                  </a:moveTo>
                  <a:lnTo>
                    <a:pt x="179" y="26"/>
                  </a:lnTo>
                  <a:lnTo>
                    <a:pt x="77" y="77"/>
                  </a:lnTo>
                  <a:lnTo>
                    <a:pt x="26" y="154"/>
                  </a:lnTo>
                  <a:lnTo>
                    <a:pt x="1" y="282"/>
                  </a:lnTo>
                  <a:lnTo>
                    <a:pt x="1" y="1100"/>
                  </a:lnTo>
                  <a:lnTo>
                    <a:pt x="26" y="1202"/>
                  </a:lnTo>
                  <a:lnTo>
                    <a:pt x="77" y="1278"/>
                  </a:lnTo>
                  <a:lnTo>
                    <a:pt x="179" y="1330"/>
                  </a:lnTo>
                  <a:lnTo>
                    <a:pt x="282" y="1355"/>
                  </a:lnTo>
                  <a:lnTo>
                    <a:pt x="384" y="1330"/>
                  </a:lnTo>
                  <a:lnTo>
                    <a:pt x="461" y="1278"/>
                  </a:lnTo>
                  <a:lnTo>
                    <a:pt x="512" y="1202"/>
                  </a:lnTo>
                  <a:lnTo>
                    <a:pt x="537" y="1100"/>
                  </a:lnTo>
                  <a:lnTo>
                    <a:pt x="537" y="282"/>
                  </a:lnTo>
                  <a:lnTo>
                    <a:pt x="512" y="154"/>
                  </a:lnTo>
                  <a:lnTo>
                    <a:pt x="461" y="77"/>
                  </a:lnTo>
                  <a:lnTo>
                    <a:pt x="384" y="26"/>
                  </a:lnTo>
                  <a:lnTo>
                    <a:pt x="28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058;p42">
              <a:extLst>
                <a:ext uri="{FF2B5EF4-FFF2-40B4-BE49-F238E27FC236}">
                  <a16:creationId xmlns:a16="http://schemas.microsoft.com/office/drawing/2014/main" id="{4C4E8C8B-FDC8-5CFC-EC6A-CD0AC856D24C}"/>
                </a:ext>
              </a:extLst>
            </p:cNvPr>
            <p:cNvSpPr/>
            <p:nvPr/>
          </p:nvSpPr>
          <p:spPr>
            <a:xfrm>
              <a:off x="1188750" y="1524825"/>
              <a:ext cx="33875" cy="13425"/>
            </a:xfrm>
            <a:custGeom>
              <a:avLst/>
              <a:gdLst/>
              <a:ahLst/>
              <a:cxnLst/>
              <a:rect l="l" t="t" r="r" b="b"/>
              <a:pathLst>
                <a:path w="1355" h="537" extrusionOk="0">
                  <a:moveTo>
                    <a:pt x="281" y="0"/>
                  </a:moveTo>
                  <a:lnTo>
                    <a:pt x="179" y="26"/>
                  </a:lnTo>
                  <a:lnTo>
                    <a:pt x="77" y="102"/>
                  </a:lnTo>
                  <a:lnTo>
                    <a:pt x="26" y="179"/>
                  </a:lnTo>
                  <a:lnTo>
                    <a:pt x="0" y="281"/>
                  </a:lnTo>
                  <a:lnTo>
                    <a:pt x="26" y="383"/>
                  </a:lnTo>
                  <a:lnTo>
                    <a:pt x="77" y="460"/>
                  </a:lnTo>
                  <a:lnTo>
                    <a:pt x="179" y="537"/>
                  </a:lnTo>
                  <a:lnTo>
                    <a:pt x="1201" y="537"/>
                  </a:lnTo>
                  <a:lnTo>
                    <a:pt x="1278" y="460"/>
                  </a:lnTo>
                  <a:lnTo>
                    <a:pt x="1329" y="383"/>
                  </a:lnTo>
                  <a:lnTo>
                    <a:pt x="1354" y="281"/>
                  </a:lnTo>
                  <a:lnTo>
                    <a:pt x="1329" y="179"/>
                  </a:lnTo>
                  <a:lnTo>
                    <a:pt x="1278" y="102"/>
                  </a:lnTo>
                  <a:lnTo>
                    <a:pt x="1201" y="26"/>
                  </a:lnTo>
                  <a:lnTo>
                    <a:pt x="109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059;p42">
              <a:extLst>
                <a:ext uri="{FF2B5EF4-FFF2-40B4-BE49-F238E27FC236}">
                  <a16:creationId xmlns:a16="http://schemas.microsoft.com/office/drawing/2014/main" id="{7B48A23C-1E97-5F92-723A-507542BF56B4}"/>
                </a:ext>
              </a:extLst>
            </p:cNvPr>
            <p:cNvSpPr/>
            <p:nvPr/>
          </p:nvSpPr>
          <p:spPr>
            <a:xfrm>
              <a:off x="1188750" y="1580400"/>
              <a:ext cx="33875" cy="13425"/>
            </a:xfrm>
            <a:custGeom>
              <a:avLst/>
              <a:gdLst/>
              <a:ahLst/>
              <a:cxnLst/>
              <a:rect l="l" t="t" r="r" b="b"/>
              <a:pathLst>
                <a:path w="1355" h="537" extrusionOk="0">
                  <a:moveTo>
                    <a:pt x="281" y="0"/>
                  </a:moveTo>
                  <a:lnTo>
                    <a:pt x="179" y="26"/>
                  </a:lnTo>
                  <a:lnTo>
                    <a:pt x="77" y="77"/>
                  </a:lnTo>
                  <a:lnTo>
                    <a:pt x="26" y="154"/>
                  </a:lnTo>
                  <a:lnTo>
                    <a:pt x="0" y="281"/>
                  </a:lnTo>
                  <a:lnTo>
                    <a:pt x="26" y="384"/>
                  </a:lnTo>
                  <a:lnTo>
                    <a:pt x="77" y="460"/>
                  </a:lnTo>
                  <a:lnTo>
                    <a:pt x="179" y="511"/>
                  </a:lnTo>
                  <a:lnTo>
                    <a:pt x="281" y="537"/>
                  </a:lnTo>
                  <a:lnTo>
                    <a:pt x="1099" y="537"/>
                  </a:lnTo>
                  <a:lnTo>
                    <a:pt x="1201" y="511"/>
                  </a:lnTo>
                  <a:lnTo>
                    <a:pt x="1278" y="460"/>
                  </a:lnTo>
                  <a:lnTo>
                    <a:pt x="1329" y="384"/>
                  </a:lnTo>
                  <a:lnTo>
                    <a:pt x="1354" y="281"/>
                  </a:lnTo>
                  <a:lnTo>
                    <a:pt x="1329" y="154"/>
                  </a:lnTo>
                  <a:lnTo>
                    <a:pt x="1278" y="77"/>
                  </a:lnTo>
                  <a:lnTo>
                    <a:pt x="1201" y="26"/>
                  </a:lnTo>
                  <a:lnTo>
                    <a:pt x="109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1060;p42">
              <a:extLst>
                <a:ext uri="{FF2B5EF4-FFF2-40B4-BE49-F238E27FC236}">
                  <a16:creationId xmlns:a16="http://schemas.microsoft.com/office/drawing/2014/main" id="{1C277BCA-1864-FFAC-3E3E-B219EEF1087C}"/>
                </a:ext>
              </a:extLst>
            </p:cNvPr>
            <p:cNvSpPr/>
            <p:nvPr/>
          </p:nvSpPr>
          <p:spPr>
            <a:xfrm>
              <a:off x="1188750" y="1405975"/>
              <a:ext cx="33875" cy="13450"/>
            </a:xfrm>
            <a:custGeom>
              <a:avLst/>
              <a:gdLst/>
              <a:ahLst/>
              <a:cxnLst/>
              <a:rect l="l" t="t" r="r" b="b"/>
              <a:pathLst>
                <a:path w="1355" h="538" extrusionOk="0">
                  <a:moveTo>
                    <a:pt x="281" y="1"/>
                  </a:moveTo>
                  <a:lnTo>
                    <a:pt x="179" y="27"/>
                  </a:lnTo>
                  <a:lnTo>
                    <a:pt x="77" y="78"/>
                  </a:lnTo>
                  <a:lnTo>
                    <a:pt x="26" y="180"/>
                  </a:lnTo>
                  <a:lnTo>
                    <a:pt x="0" y="282"/>
                  </a:lnTo>
                  <a:lnTo>
                    <a:pt x="26" y="384"/>
                  </a:lnTo>
                  <a:lnTo>
                    <a:pt x="77" y="461"/>
                  </a:lnTo>
                  <a:lnTo>
                    <a:pt x="179" y="512"/>
                  </a:lnTo>
                  <a:lnTo>
                    <a:pt x="281" y="538"/>
                  </a:lnTo>
                  <a:lnTo>
                    <a:pt x="1099" y="538"/>
                  </a:lnTo>
                  <a:lnTo>
                    <a:pt x="1201" y="512"/>
                  </a:lnTo>
                  <a:lnTo>
                    <a:pt x="1278" y="461"/>
                  </a:lnTo>
                  <a:lnTo>
                    <a:pt x="1329" y="384"/>
                  </a:lnTo>
                  <a:lnTo>
                    <a:pt x="1354" y="282"/>
                  </a:lnTo>
                  <a:lnTo>
                    <a:pt x="1329" y="180"/>
                  </a:lnTo>
                  <a:lnTo>
                    <a:pt x="1278" y="78"/>
                  </a:lnTo>
                  <a:lnTo>
                    <a:pt x="1201" y="27"/>
                  </a:lnTo>
                  <a:lnTo>
                    <a:pt x="109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061;p42">
              <a:extLst>
                <a:ext uri="{FF2B5EF4-FFF2-40B4-BE49-F238E27FC236}">
                  <a16:creationId xmlns:a16="http://schemas.microsoft.com/office/drawing/2014/main" id="{0E975306-475C-B474-367D-A723A62C570E}"/>
                </a:ext>
              </a:extLst>
            </p:cNvPr>
            <p:cNvSpPr/>
            <p:nvPr/>
          </p:nvSpPr>
          <p:spPr>
            <a:xfrm>
              <a:off x="1188750" y="1346575"/>
              <a:ext cx="33875" cy="13450"/>
            </a:xfrm>
            <a:custGeom>
              <a:avLst/>
              <a:gdLst/>
              <a:ahLst/>
              <a:cxnLst/>
              <a:rect l="l" t="t" r="r" b="b"/>
              <a:pathLst>
                <a:path w="1355" h="538" extrusionOk="0">
                  <a:moveTo>
                    <a:pt x="281" y="0"/>
                  </a:moveTo>
                  <a:lnTo>
                    <a:pt x="179" y="26"/>
                  </a:lnTo>
                  <a:lnTo>
                    <a:pt x="77" y="77"/>
                  </a:lnTo>
                  <a:lnTo>
                    <a:pt x="26" y="154"/>
                  </a:lnTo>
                  <a:lnTo>
                    <a:pt x="0" y="256"/>
                  </a:lnTo>
                  <a:lnTo>
                    <a:pt x="26" y="384"/>
                  </a:lnTo>
                  <a:lnTo>
                    <a:pt x="77" y="460"/>
                  </a:lnTo>
                  <a:lnTo>
                    <a:pt x="179" y="512"/>
                  </a:lnTo>
                  <a:lnTo>
                    <a:pt x="281" y="537"/>
                  </a:lnTo>
                  <a:lnTo>
                    <a:pt x="1099" y="537"/>
                  </a:lnTo>
                  <a:lnTo>
                    <a:pt x="1201" y="512"/>
                  </a:lnTo>
                  <a:lnTo>
                    <a:pt x="1278" y="460"/>
                  </a:lnTo>
                  <a:lnTo>
                    <a:pt x="1329" y="384"/>
                  </a:lnTo>
                  <a:lnTo>
                    <a:pt x="1354" y="256"/>
                  </a:lnTo>
                  <a:lnTo>
                    <a:pt x="1329" y="154"/>
                  </a:lnTo>
                  <a:lnTo>
                    <a:pt x="1278" y="77"/>
                  </a:lnTo>
                  <a:lnTo>
                    <a:pt x="1201" y="26"/>
                  </a:lnTo>
                  <a:lnTo>
                    <a:pt x="109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062;p42">
              <a:extLst>
                <a:ext uri="{FF2B5EF4-FFF2-40B4-BE49-F238E27FC236}">
                  <a16:creationId xmlns:a16="http://schemas.microsoft.com/office/drawing/2014/main" id="{9FA9B8DD-3610-54D9-04BB-302DC5033224}"/>
                </a:ext>
              </a:extLst>
            </p:cNvPr>
            <p:cNvSpPr/>
            <p:nvPr/>
          </p:nvSpPr>
          <p:spPr>
            <a:xfrm>
              <a:off x="1000275" y="1276950"/>
              <a:ext cx="446600" cy="446575"/>
            </a:xfrm>
            <a:custGeom>
              <a:avLst/>
              <a:gdLst/>
              <a:ahLst/>
              <a:cxnLst/>
              <a:rect l="l" t="t" r="r" b="b"/>
              <a:pathLst>
                <a:path w="17864" h="17863" extrusionOk="0">
                  <a:moveTo>
                    <a:pt x="8919" y="0"/>
                  </a:moveTo>
                  <a:lnTo>
                    <a:pt x="8842" y="26"/>
                  </a:lnTo>
                  <a:lnTo>
                    <a:pt x="8766" y="77"/>
                  </a:lnTo>
                  <a:lnTo>
                    <a:pt x="8510" y="460"/>
                  </a:lnTo>
                  <a:lnTo>
                    <a:pt x="7820" y="1405"/>
                  </a:lnTo>
                  <a:lnTo>
                    <a:pt x="7795" y="1457"/>
                  </a:lnTo>
                  <a:lnTo>
                    <a:pt x="7769" y="1508"/>
                  </a:lnTo>
                  <a:lnTo>
                    <a:pt x="7795" y="1584"/>
                  </a:lnTo>
                  <a:lnTo>
                    <a:pt x="7871" y="1661"/>
                  </a:lnTo>
                  <a:lnTo>
                    <a:pt x="7922" y="1687"/>
                  </a:lnTo>
                  <a:lnTo>
                    <a:pt x="7973" y="1712"/>
                  </a:lnTo>
                  <a:lnTo>
                    <a:pt x="8306" y="1712"/>
                  </a:lnTo>
                  <a:lnTo>
                    <a:pt x="8357" y="1738"/>
                  </a:lnTo>
                  <a:lnTo>
                    <a:pt x="8382" y="1789"/>
                  </a:lnTo>
                  <a:lnTo>
                    <a:pt x="8382" y="14234"/>
                  </a:lnTo>
                  <a:lnTo>
                    <a:pt x="8357" y="14259"/>
                  </a:lnTo>
                  <a:lnTo>
                    <a:pt x="8331" y="14310"/>
                  </a:lnTo>
                  <a:lnTo>
                    <a:pt x="8306" y="14336"/>
                  </a:lnTo>
                  <a:lnTo>
                    <a:pt x="282" y="14336"/>
                  </a:lnTo>
                  <a:lnTo>
                    <a:pt x="179" y="14362"/>
                  </a:lnTo>
                  <a:lnTo>
                    <a:pt x="77" y="14438"/>
                  </a:lnTo>
                  <a:lnTo>
                    <a:pt x="26" y="14515"/>
                  </a:lnTo>
                  <a:lnTo>
                    <a:pt x="0" y="14643"/>
                  </a:lnTo>
                  <a:lnTo>
                    <a:pt x="0" y="15154"/>
                  </a:lnTo>
                  <a:lnTo>
                    <a:pt x="26" y="15256"/>
                  </a:lnTo>
                  <a:lnTo>
                    <a:pt x="77" y="15358"/>
                  </a:lnTo>
                  <a:lnTo>
                    <a:pt x="179" y="15435"/>
                  </a:lnTo>
                  <a:lnTo>
                    <a:pt x="8255" y="15435"/>
                  </a:lnTo>
                  <a:lnTo>
                    <a:pt x="8306" y="15460"/>
                  </a:lnTo>
                  <a:lnTo>
                    <a:pt x="8331" y="15486"/>
                  </a:lnTo>
                  <a:lnTo>
                    <a:pt x="8357" y="15512"/>
                  </a:lnTo>
                  <a:lnTo>
                    <a:pt x="8382" y="15563"/>
                  </a:lnTo>
                  <a:lnTo>
                    <a:pt x="8382" y="17633"/>
                  </a:lnTo>
                  <a:lnTo>
                    <a:pt x="8408" y="17709"/>
                  </a:lnTo>
                  <a:lnTo>
                    <a:pt x="8433" y="17786"/>
                  </a:lnTo>
                  <a:lnTo>
                    <a:pt x="8510" y="17837"/>
                  </a:lnTo>
                  <a:lnTo>
                    <a:pt x="8612" y="17863"/>
                  </a:lnTo>
                  <a:lnTo>
                    <a:pt x="9251" y="17863"/>
                  </a:lnTo>
                  <a:lnTo>
                    <a:pt x="9353" y="17837"/>
                  </a:lnTo>
                  <a:lnTo>
                    <a:pt x="9405" y="17786"/>
                  </a:lnTo>
                  <a:lnTo>
                    <a:pt x="9456" y="17709"/>
                  </a:lnTo>
                  <a:lnTo>
                    <a:pt x="9481" y="17633"/>
                  </a:lnTo>
                  <a:lnTo>
                    <a:pt x="9481" y="15563"/>
                  </a:lnTo>
                  <a:lnTo>
                    <a:pt x="9481" y="15512"/>
                  </a:lnTo>
                  <a:lnTo>
                    <a:pt x="9507" y="15486"/>
                  </a:lnTo>
                  <a:lnTo>
                    <a:pt x="9532" y="15460"/>
                  </a:lnTo>
                  <a:lnTo>
                    <a:pt x="9583" y="15435"/>
                  </a:lnTo>
                  <a:lnTo>
                    <a:pt x="16049" y="15435"/>
                  </a:lnTo>
                  <a:lnTo>
                    <a:pt x="16100" y="15460"/>
                  </a:lnTo>
                  <a:lnTo>
                    <a:pt x="16125" y="15486"/>
                  </a:lnTo>
                  <a:lnTo>
                    <a:pt x="16151" y="15512"/>
                  </a:lnTo>
                  <a:lnTo>
                    <a:pt x="16151" y="15563"/>
                  </a:lnTo>
                  <a:lnTo>
                    <a:pt x="16151" y="15844"/>
                  </a:lnTo>
                  <a:lnTo>
                    <a:pt x="16176" y="15895"/>
                  </a:lnTo>
                  <a:lnTo>
                    <a:pt x="16176" y="15946"/>
                  </a:lnTo>
                  <a:lnTo>
                    <a:pt x="16253" y="16023"/>
                  </a:lnTo>
                  <a:lnTo>
                    <a:pt x="16355" y="16048"/>
                  </a:lnTo>
                  <a:lnTo>
                    <a:pt x="16406" y="16023"/>
                  </a:lnTo>
                  <a:lnTo>
                    <a:pt x="16458" y="15997"/>
                  </a:lnTo>
                  <a:lnTo>
                    <a:pt x="17761" y="15052"/>
                  </a:lnTo>
                  <a:lnTo>
                    <a:pt x="17837" y="14975"/>
                  </a:lnTo>
                  <a:lnTo>
                    <a:pt x="17863" y="14898"/>
                  </a:lnTo>
                  <a:lnTo>
                    <a:pt x="17837" y="14822"/>
                  </a:lnTo>
                  <a:lnTo>
                    <a:pt x="17761" y="14745"/>
                  </a:lnTo>
                  <a:lnTo>
                    <a:pt x="16458" y="13774"/>
                  </a:lnTo>
                  <a:lnTo>
                    <a:pt x="16406" y="13748"/>
                  </a:lnTo>
                  <a:lnTo>
                    <a:pt x="16355" y="13748"/>
                  </a:lnTo>
                  <a:lnTo>
                    <a:pt x="16253" y="13774"/>
                  </a:lnTo>
                  <a:lnTo>
                    <a:pt x="16176" y="13825"/>
                  </a:lnTo>
                  <a:lnTo>
                    <a:pt x="16176" y="13876"/>
                  </a:lnTo>
                  <a:lnTo>
                    <a:pt x="16151" y="13927"/>
                  </a:lnTo>
                  <a:lnTo>
                    <a:pt x="16151" y="14234"/>
                  </a:lnTo>
                  <a:lnTo>
                    <a:pt x="16151" y="14285"/>
                  </a:lnTo>
                  <a:lnTo>
                    <a:pt x="16125" y="14310"/>
                  </a:lnTo>
                  <a:lnTo>
                    <a:pt x="16100" y="14336"/>
                  </a:lnTo>
                  <a:lnTo>
                    <a:pt x="9558" y="14336"/>
                  </a:lnTo>
                  <a:lnTo>
                    <a:pt x="9507" y="14310"/>
                  </a:lnTo>
                  <a:lnTo>
                    <a:pt x="9481" y="14259"/>
                  </a:lnTo>
                  <a:lnTo>
                    <a:pt x="9481" y="14234"/>
                  </a:lnTo>
                  <a:lnTo>
                    <a:pt x="9481" y="1789"/>
                  </a:lnTo>
                  <a:lnTo>
                    <a:pt x="9507" y="1738"/>
                  </a:lnTo>
                  <a:lnTo>
                    <a:pt x="9558" y="1712"/>
                  </a:lnTo>
                  <a:lnTo>
                    <a:pt x="9890" y="1712"/>
                  </a:lnTo>
                  <a:lnTo>
                    <a:pt x="9941" y="1687"/>
                  </a:lnTo>
                  <a:lnTo>
                    <a:pt x="9992" y="1661"/>
                  </a:lnTo>
                  <a:lnTo>
                    <a:pt x="10043" y="1584"/>
                  </a:lnTo>
                  <a:lnTo>
                    <a:pt x="10069" y="1508"/>
                  </a:lnTo>
                  <a:lnTo>
                    <a:pt x="10069" y="1457"/>
                  </a:lnTo>
                  <a:lnTo>
                    <a:pt x="10043" y="1405"/>
                  </a:lnTo>
                  <a:lnTo>
                    <a:pt x="9072" y="77"/>
                  </a:lnTo>
                  <a:lnTo>
                    <a:pt x="9021" y="26"/>
                  </a:lnTo>
                  <a:lnTo>
                    <a:pt x="8919"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063;p42">
              <a:extLst>
                <a:ext uri="{FF2B5EF4-FFF2-40B4-BE49-F238E27FC236}">
                  <a16:creationId xmlns:a16="http://schemas.microsoft.com/office/drawing/2014/main" id="{9221735F-616D-045E-F257-D651334086E7}"/>
                </a:ext>
              </a:extLst>
            </p:cNvPr>
            <p:cNvSpPr/>
            <p:nvPr/>
          </p:nvSpPr>
          <p:spPr>
            <a:xfrm>
              <a:off x="1404025" y="1620650"/>
              <a:ext cx="42850" cy="57525"/>
            </a:xfrm>
            <a:custGeom>
              <a:avLst/>
              <a:gdLst/>
              <a:ahLst/>
              <a:cxnLst/>
              <a:rect l="l" t="t" r="r" b="b"/>
              <a:pathLst>
                <a:path w="1714" h="2301" extrusionOk="0">
                  <a:moveTo>
                    <a:pt x="205" y="0"/>
                  </a:moveTo>
                  <a:lnTo>
                    <a:pt x="103" y="26"/>
                  </a:lnTo>
                  <a:lnTo>
                    <a:pt x="26" y="77"/>
                  </a:lnTo>
                  <a:lnTo>
                    <a:pt x="26" y="128"/>
                  </a:lnTo>
                  <a:lnTo>
                    <a:pt x="1" y="179"/>
                  </a:lnTo>
                  <a:lnTo>
                    <a:pt x="1" y="460"/>
                  </a:lnTo>
                  <a:lnTo>
                    <a:pt x="26" y="384"/>
                  </a:lnTo>
                  <a:lnTo>
                    <a:pt x="78" y="358"/>
                  </a:lnTo>
                  <a:lnTo>
                    <a:pt x="129" y="332"/>
                  </a:lnTo>
                  <a:lnTo>
                    <a:pt x="180" y="358"/>
                  </a:lnTo>
                  <a:lnTo>
                    <a:pt x="1049" y="997"/>
                  </a:lnTo>
                  <a:lnTo>
                    <a:pt x="1100" y="1074"/>
                  </a:lnTo>
                  <a:lnTo>
                    <a:pt x="1125" y="1150"/>
                  </a:lnTo>
                  <a:lnTo>
                    <a:pt x="1100" y="1227"/>
                  </a:lnTo>
                  <a:lnTo>
                    <a:pt x="1049" y="1304"/>
                  </a:lnTo>
                  <a:lnTo>
                    <a:pt x="180" y="1942"/>
                  </a:lnTo>
                  <a:lnTo>
                    <a:pt x="129" y="1968"/>
                  </a:lnTo>
                  <a:lnTo>
                    <a:pt x="78" y="1942"/>
                  </a:lnTo>
                  <a:lnTo>
                    <a:pt x="26" y="1917"/>
                  </a:lnTo>
                  <a:lnTo>
                    <a:pt x="1" y="1840"/>
                  </a:lnTo>
                  <a:lnTo>
                    <a:pt x="1" y="2096"/>
                  </a:lnTo>
                  <a:lnTo>
                    <a:pt x="26" y="2147"/>
                  </a:lnTo>
                  <a:lnTo>
                    <a:pt x="26" y="2198"/>
                  </a:lnTo>
                  <a:lnTo>
                    <a:pt x="103" y="2275"/>
                  </a:lnTo>
                  <a:lnTo>
                    <a:pt x="205" y="2300"/>
                  </a:lnTo>
                  <a:lnTo>
                    <a:pt x="256" y="2275"/>
                  </a:lnTo>
                  <a:lnTo>
                    <a:pt x="308" y="2249"/>
                  </a:lnTo>
                  <a:lnTo>
                    <a:pt x="1611" y="1304"/>
                  </a:lnTo>
                  <a:lnTo>
                    <a:pt x="1687" y="1227"/>
                  </a:lnTo>
                  <a:lnTo>
                    <a:pt x="1713" y="1150"/>
                  </a:lnTo>
                  <a:lnTo>
                    <a:pt x="1687" y="1074"/>
                  </a:lnTo>
                  <a:lnTo>
                    <a:pt x="1611" y="997"/>
                  </a:lnTo>
                  <a:lnTo>
                    <a:pt x="308" y="26"/>
                  </a:lnTo>
                  <a:lnTo>
                    <a:pt x="256"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064;p42">
              <a:extLst>
                <a:ext uri="{FF2B5EF4-FFF2-40B4-BE49-F238E27FC236}">
                  <a16:creationId xmlns:a16="http://schemas.microsoft.com/office/drawing/2014/main" id="{CE4BC7AE-630E-50E3-784A-119B726F7FF0}"/>
                </a:ext>
              </a:extLst>
            </p:cNvPr>
            <p:cNvSpPr/>
            <p:nvPr/>
          </p:nvSpPr>
          <p:spPr>
            <a:xfrm>
              <a:off x="1218775" y="1662800"/>
              <a:ext cx="21100" cy="60725"/>
            </a:xfrm>
            <a:custGeom>
              <a:avLst/>
              <a:gdLst/>
              <a:ahLst/>
              <a:cxnLst/>
              <a:rect l="l" t="t" r="r" b="b"/>
              <a:pathLst>
                <a:path w="844" h="2429" extrusionOk="0">
                  <a:moveTo>
                    <a:pt x="383" y="1"/>
                  </a:moveTo>
                  <a:lnTo>
                    <a:pt x="281" y="26"/>
                  </a:lnTo>
                  <a:lnTo>
                    <a:pt x="230" y="78"/>
                  </a:lnTo>
                  <a:lnTo>
                    <a:pt x="179" y="129"/>
                  </a:lnTo>
                  <a:lnTo>
                    <a:pt x="179" y="205"/>
                  </a:lnTo>
                  <a:lnTo>
                    <a:pt x="179" y="2096"/>
                  </a:lnTo>
                  <a:lnTo>
                    <a:pt x="153" y="2199"/>
                  </a:lnTo>
                  <a:lnTo>
                    <a:pt x="128" y="2275"/>
                  </a:lnTo>
                  <a:lnTo>
                    <a:pt x="102" y="2352"/>
                  </a:lnTo>
                  <a:lnTo>
                    <a:pt x="77" y="2377"/>
                  </a:lnTo>
                  <a:lnTo>
                    <a:pt x="26" y="2403"/>
                  </a:lnTo>
                  <a:lnTo>
                    <a:pt x="0" y="2429"/>
                  </a:lnTo>
                  <a:lnTo>
                    <a:pt x="511" y="2429"/>
                  </a:lnTo>
                  <a:lnTo>
                    <a:pt x="613" y="2403"/>
                  </a:lnTo>
                  <a:lnTo>
                    <a:pt x="665" y="2352"/>
                  </a:lnTo>
                  <a:lnTo>
                    <a:pt x="716" y="2275"/>
                  </a:lnTo>
                  <a:lnTo>
                    <a:pt x="741" y="2199"/>
                  </a:lnTo>
                  <a:lnTo>
                    <a:pt x="741" y="129"/>
                  </a:lnTo>
                  <a:lnTo>
                    <a:pt x="741" y="78"/>
                  </a:lnTo>
                  <a:lnTo>
                    <a:pt x="767" y="52"/>
                  </a:lnTo>
                  <a:lnTo>
                    <a:pt x="792" y="26"/>
                  </a:lnTo>
                  <a:lnTo>
                    <a:pt x="843" y="1"/>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065;p42">
              <a:extLst>
                <a:ext uri="{FF2B5EF4-FFF2-40B4-BE49-F238E27FC236}">
                  <a16:creationId xmlns:a16="http://schemas.microsoft.com/office/drawing/2014/main" id="{CCD86915-E76A-FA82-984C-C1BAB4574A5D}"/>
                </a:ext>
              </a:extLst>
            </p:cNvPr>
            <p:cNvSpPr/>
            <p:nvPr/>
          </p:nvSpPr>
          <p:spPr>
            <a:xfrm>
              <a:off x="1213025" y="1276950"/>
              <a:ext cx="38975" cy="358400"/>
            </a:xfrm>
            <a:custGeom>
              <a:avLst/>
              <a:gdLst/>
              <a:ahLst/>
              <a:cxnLst/>
              <a:rect l="l" t="t" r="r" b="b"/>
              <a:pathLst>
                <a:path w="1559" h="14336" extrusionOk="0">
                  <a:moveTo>
                    <a:pt x="409" y="0"/>
                  </a:moveTo>
                  <a:lnTo>
                    <a:pt x="332" y="26"/>
                  </a:lnTo>
                  <a:lnTo>
                    <a:pt x="256" y="77"/>
                  </a:lnTo>
                  <a:lnTo>
                    <a:pt x="0" y="460"/>
                  </a:lnTo>
                  <a:lnTo>
                    <a:pt x="51" y="409"/>
                  </a:lnTo>
                  <a:lnTo>
                    <a:pt x="128" y="383"/>
                  </a:lnTo>
                  <a:lnTo>
                    <a:pt x="205" y="409"/>
                  </a:lnTo>
                  <a:lnTo>
                    <a:pt x="281" y="460"/>
                  </a:lnTo>
                  <a:lnTo>
                    <a:pt x="971" y="1405"/>
                  </a:lnTo>
                  <a:lnTo>
                    <a:pt x="997" y="1457"/>
                  </a:lnTo>
                  <a:lnTo>
                    <a:pt x="997" y="1508"/>
                  </a:lnTo>
                  <a:lnTo>
                    <a:pt x="971" y="1584"/>
                  </a:lnTo>
                  <a:lnTo>
                    <a:pt x="920" y="1661"/>
                  </a:lnTo>
                  <a:lnTo>
                    <a:pt x="869" y="1687"/>
                  </a:lnTo>
                  <a:lnTo>
                    <a:pt x="792" y="1712"/>
                  </a:lnTo>
                  <a:lnTo>
                    <a:pt x="486" y="1712"/>
                  </a:lnTo>
                  <a:lnTo>
                    <a:pt x="409" y="1738"/>
                  </a:lnTo>
                  <a:lnTo>
                    <a:pt x="409" y="1789"/>
                  </a:lnTo>
                  <a:lnTo>
                    <a:pt x="409" y="14132"/>
                  </a:lnTo>
                  <a:lnTo>
                    <a:pt x="409" y="14208"/>
                  </a:lnTo>
                  <a:lnTo>
                    <a:pt x="460" y="14285"/>
                  </a:lnTo>
                  <a:lnTo>
                    <a:pt x="511" y="14336"/>
                  </a:lnTo>
                  <a:lnTo>
                    <a:pt x="1048" y="14336"/>
                  </a:lnTo>
                  <a:lnTo>
                    <a:pt x="997" y="14310"/>
                  </a:lnTo>
                  <a:lnTo>
                    <a:pt x="971" y="14259"/>
                  </a:lnTo>
                  <a:lnTo>
                    <a:pt x="971" y="14234"/>
                  </a:lnTo>
                  <a:lnTo>
                    <a:pt x="971" y="1789"/>
                  </a:lnTo>
                  <a:lnTo>
                    <a:pt x="997" y="1738"/>
                  </a:lnTo>
                  <a:lnTo>
                    <a:pt x="1048" y="1712"/>
                  </a:lnTo>
                  <a:lnTo>
                    <a:pt x="1380" y="1712"/>
                  </a:lnTo>
                  <a:lnTo>
                    <a:pt x="1431" y="1687"/>
                  </a:lnTo>
                  <a:lnTo>
                    <a:pt x="1482" y="1661"/>
                  </a:lnTo>
                  <a:lnTo>
                    <a:pt x="1533" y="1584"/>
                  </a:lnTo>
                  <a:lnTo>
                    <a:pt x="1559" y="1508"/>
                  </a:lnTo>
                  <a:lnTo>
                    <a:pt x="1559" y="1457"/>
                  </a:lnTo>
                  <a:lnTo>
                    <a:pt x="1533" y="1405"/>
                  </a:lnTo>
                  <a:lnTo>
                    <a:pt x="562" y="77"/>
                  </a:lnTo>
                  <a:lnTo>
                    <a:pt x="511" y="26"/>
                  </a:lnTo>
                  <a:lnTo>
                    <a:pt x="409"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1066;p42">
              <a:extLst>
                <a:ext uri="{FF2B5EF4-FFF2-40B4-BE49-F238E27FC236}">
                  <a16:creationId xmlns:a16="http://schemas.microsoft.com/office/drawing/2014/main" id="{9D708787-C8E7-580D-1C85-CF79A76914EE}"/>
                </a:ext>
              </a:extLst>
            </p:cNvPr>
            <p:cNvSpPr/>
            <p:nvPr/>
          </p:nvSpPr>
          <p:spPr>
            <a:xfrm>
              <a:off x="1066075" y="1455825"/>
              <a:ext cx="314975" cy="135450"/>
            </a:xfrm>
            <a:custGeom>
              <a:avLst/>
              <a:gdLst/>
              <a:ahLst/>
              <a:cxnLst/>
              <a:rect l="l" t="t" r="r" b="b"/>
              <a:pathLst>
                <a:path w="12599" h="5418" extrusionOk="0">
                  <a:moveTo>
                    <a:pt x="6287" y="0"/>
                  </a:moveTo>
                  <a:lnTo>
                    <a:pt x="5955" y="26"/>
                  </a:lnTo>
                  <a:lnTo>
                    <a:pt x="5648" y="77"/>
                  </a:lnTo>
                  <a:lnTo>
                    <a:pt x="5341" y="179"/>
                  </a:lnTo>
                  <a:lnTo>
                    <a:pt x="5035" y="307"/>
                  </a:lnTo>
                  <a:lnTo>
                    <a:pt x="4754" y="486"/>
                  </a:lnTo>
                  <a:lnTo>
                    <a:pt x="4498" y="690"/>
                  </a:lnTo>
                  <a:lnTo>
                    <a:pt x="4268" y="920"/>
                  </a:lnTo>
                  <a:lnTo>
                    <a:pt x="4064" y="1176"/>
                  </a:lnTo>
                  <a:lnTo>
                    <a:pt x="2122" y="4063"/>
                  </a:lnTo>
                  <a:lnTo>
                    <a:pt x="1968" y="4268"/>
                  </a:lnTo>
                  <a:lnTo>
                    <a:pt x="1764" y="4447"/>
                  </a:lnTo>
                  <a:lnTo>
                    <a:pt x="1559" y="4600"/>
                  </a:lnTo>
                  <a:lnTo>
                    <a:pt x="1329" y="4702"/>
                  </a:lnTo>
                  <a:lnTo>
                    <a:pt x="1074" y="4804"/>
                  </a:lnTo>
                  <a:lnTo>
                    <a:pt x="844" y="4856"/>
                  </a:lnTo>
                  <a:lnTo>
                    <a:pt x="205" y="4856"/>
                  </a:lnTo>
                  <a:lnTo>
                    <a:pt x="103" y="4907"/>
                  </a:lnTo>
                  <a:lnTo>
                    <a:pt x="26" y="4983"/>
                  </a:lnTo>
                  <a:lnTo>
                    <a:pt x="1" y="5086"/>
                  </a:lnTo>
                  <a:lnTo>
                    <a:pt x="1" y="5188"/>
                  </a:lnTo>
                  <a:lnTo>
                    <a:pt x="52" y="5264"/>
                  </a:lnTo>
                  <a:lnTo>
                    <a:pt x="128" y="5341"/>
                  </a:lnTo>
                  <a:lnTo>
                    <a:pt x="231" y="5392"/>
                  </a:lnTo>
                  <a:lnTo>
                    <a:pt x="563" y="5418"/>
                  </a:lnTo>
                  <a:lnTo>
                    <a:pt x="895" y="5392"/>
                  </a:lnTo>
                  <a:lnTo>
                    <a:pt x="1227" y="5316"/>
                  </a:lnTo>
                  <a:lnTo>
                    <a:pt x="1534" y="5213"/>
                  </a:lnTo>
                  <a:lnTo>
                    <a:pt x="1841" y="5060"/>
                  </a:lnTo>
                  <a:lnTo>
                    <a:pt x="2122" y="4856"/>
                  </a:lnTo>
                  <a:lnTo>
                    <a:pt x="2352" y="4626"/>
                  </a:lnTo>
                  <a:lnTo>
                    <a:pt x="2556" y="4344"/>
                  </a:lnTo>
                  <a:lnTo>
                    <a:pt x="4524" y="1482"/>
                  </a:lnTo>
                  <a:lnTo>
                    <a:pt x="4677" y="1278"/>
                  </a:lnTo>
                  <a:lnTo>
                    <a:pt x="4856" y="1074"/>
                  </a:lnTo>
                  <a:lnTo>
                    <a:pt x="5060" y="920"/>
                  </a:lnTo>
                  <a:lnTo>
                    <a:pt x="5290" y="792"/>
                  </a:lnTo>
                  <a:lnTo>
                    <a:pt x="5520" y="665"/>
                  </a:lnTo>
                  <a:lnTo>
                    <a:pt x="5776" y="588"/>
                  </a:lnTo>
                  <a:lnTo>
                    <a:pt x="6031" y="562"/>
                  </a:lnTo>
                  <a:lnTo>
                    <a:pt x="6287" y="537"/>
                  </a:lnTo>
                  <a:lnTo>
                    <a:pt x="6568" y="562"/>
                  </a:lnTo>
                  <a:lnTo>
                    <a:pt x="6824" y="588"/>
                  </a:lnTo>
                  <a:lnTo>
                    <a:pt x="7079" y="665"/>
                  </a:lnTo>
                  <a:lnTo>
                    <a:pt x="7309" y="792"/>
                  </a:lnTo>
                  <a:lnTo>
                    <a:pt x="7514" y="920"/>
                  </a:lnTo>
                  <a:lnTo>
                    <a:pt x="7718" y="1074"/>
                  </a:lnTo>
                  <a:lnTo>
                    <a:pt x="7897" y="1252"/>
                  </a:lnTo>
                  <a:lnTo>
                    <a:pt x="8076" y="1482"/>
                  </a:lnTo>
                  <a:lnTo>
                    <a:pt x="10018" y="4344"/>
                  </a:lnTo>
                  <a:lnTo>
                    <a:pt x="10197" y="4600"/>
                  </a:lnTo>
                  <a:lnTo>
                    <a:pt x="10401" y="4804"/>
                  </a:lnTo>
                  <a:lnTo>
                    <a:pt x="10631" y="4983"/>
                  </a:lnTo>
                  <a:lnTo>
                    <a:pt x="10887" y="5137"/>
                  </a:lnTo>
                  <a:lnTo>
                    <a:pt x="11168" y="5239"/>
                  </a:lnTo>
                  <a:lnTo>
                    <a:pt x="11423" y="5341"/>
                  </a:lnTo>
                  <a:lnTo>
                    <a:pt x="11730" y="5392"/>
                  </a:lnTo>
                  <a:lnTo>
                    <a:pt x="12011" y="5418"/>
                  </a:lnTo>
                  <a:lnTo>
                    <a:pt x="12369" y="5392"/>
                  </a:lnTo>
                  <a:lnTo>
                    <a:pt x="12471" y="5341"/>
                  </a:lnTo>
                  <a:lnTo>
                    <a:pt x="12548" y="5264"/>
                  </a:lnTo>
                  <a:lnTo>
                    <a:pt x="12573" y="5188"/>
                  </a:lnTo>
                  <a:lnTo>
                    <a:pt x="12599" y="5086"/>
                  </a:lnTo>
                  <a:lnTo>
                    <a:pt x="12548" y="4983"/>
                  </a:lnTo>
                  <a:lnTo>
                    <a:pt x="12497" y="4907"/>
                  </a:lnTo>
                  <a:lnTo>
                    <a:pt x="12394" y="4856"/>
                  </a:lnTo>
                  <a:lnTo>
                    <a:pt x="11756" y="4856"/>
                  </a:lnTo>
                  <a:lnTo>
                    <a:pt x="11500" y="4804"/>
                  </a:lnTo>
                  <a:lnTo>
                    <a:pt x="11270" y="4702"/>
                  </a:lnTo>
                  <a:lnTo>
                    <a:pt x="11040" y="4600"/>
                  </a:lnTo>
                  <a:lnTo>
                    <a:pt x="10810" y="4447"/>
                  </a:lnTo>
                  <a:lnTo>
                    <a:pt x="10631" y="4268"/>
                  </a:lnTo>
                  <a:lnTo>
                    <a:pt x="10478" y="4063"/>
                  </a:lnTo>
                  <a:lnTo>
                    <a:pt x="8510" y="1176"/>
                  </a:lnTo>
                  <a:lnTo>
                    <a:pt x="8306" y="920"/>
                  </a:lnTo>
                  <a:lnTo>
                    <a:pt x="8076" y="690"/>
                  </a:lnTo>
                  <a:lnTo>
                    <a:pt x="7820" y="486"/>
                  </a:lnTo>
                  <a:lnTo>
                    <a:pt x="7565" y="307"/>
                  </a:lnTo>
                  <a:lnTo>
                    <a:pt x="7258" y="179"/>
                  </a:lnTo>
                  <a:lnTo>
                    <a:pt x="6951" y="77"/>
                  </a:lnTo>
                  <a:lnTo>
                    <a:pt x="6619" y="26"/>
                  </a:lnTo>
                  <a:lnTo>
                    <a:pt x="6287" y="0"/>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32" name="Google Shape;935;p39">
            <a:extLst>
              <a:ext uri="{FF2B5EF4-FFF2-40B4-BE49-F238E27FC236}">
                <a16:creationId xmlns:a16="http://schemas.microsoft.com/office/drawing/2014/main" id="{E1CD54D6-1C39-C9FC-7381-23DF253B5856}"/>
              </a:ext>
            </a:extLst>
          </p:cNvPr>
          <p:cNvGrpSpPr/>
          <p:nvPr/>
        </p:nvGrpSpPr>
        <p:grpSpPr>
          <a:xfrm flipH="1">
            <a:off x="6932375" y="2371266"/>
            <a:ext cx="1930200" cy="2641524"/>
            <a:chOff x="179300" y="2124151"/>
            <a:chExt cx="1930200" cy="2641524"/>
          </a:xfrm>
        </p:grpSpPr>
        <p:sp>
          <p:nvSpPr>
            <p:cNvPr id="33" name="Google Shape;936;p39">
              <a:extLst>
                <a:ext uri="{FF2B5EF4-FFF2-40B4-BE49-F238E27FC236}">
                  <a16:creationId xmlns:a16="http://schemas.microsoft.com/office/drawing/2014/main" id="{D19CA9CA-E6F8-9D7D-C74F-73CADF3029FC}"/>
                </a:ext>
              </a:extLst>
            </p:cNvPr>
            <p:cNvSpPr/>
            <p:nvPr/>
          </p:nvSpPr>
          <p:spPr>
            <a:xfrm>
              <a:off x="179300" y="4655275"/>
              <a:ext cx="19302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937;p39">
              <a:extLst>
                <a:ext uri="{FF2B5EF4-FFF2-40B4-BE49-F238E27FC236}">
                  <a16:creationId xmlns:a16="http://schemas.microsoft.com/office/drawing/2014/main" id="{022D738A-D19D-EFDD-C257-6F2ECE4B4EE6}"/>
                </a:ext>
              </a:extLst>
            </p:cNvPr>
            <p:cNvPicPr preferRelativeResize="0"/>
            <p:nvPr/>
          </p:nvPicPr>
          <p:blipFill>
            <a:blip r:embed="rId3">
              <a:alphaModFix/>
            </a:blip>
            <a:stretch>
              <a:fillRect/>
            </a:stretch>
          </p:blipFill>
          <p:spPr>
            <a:xfrm>
              <a:off x="240550" y="2124151"/>
              <a:ext cx="1804552" cy="2611729"/>
            </a:xfrm>
            <a:prstGeom prst="rect">
              <a:avLst/>
            </a:prstGeom>
            <a:noFill/>
            <a:ln>
              <a:noFill/>
            </a:ln>
          </p:spPr>
        </p:pic>
      </p:grpSp>
      <p:pic>
        <p:nvPicPr>
          <p:cNvPr id="28" name="Google Shape;3430;p72">
            <a:extLst>
              <a:ext uri="{FF2B5EF4-FFF2-40B4-BE49-F238E27FC236}">
                <a16:creationId xmlns:a16="http://schemas.microsoft.com/office/drawing/2014/main" id="{EEEDF96F-9B9F-6B21-6AF5-2095F02BAB4C}"/>
              </a:ext>
            </a:extLst>
          </p:cNvPr>
          <p:cNvPicPr preferRelativeResize="0"/>
          <p:nvPr/>
        </p:nvPicPr>
        <p:blipFill>
          <a:blip r:embed="rId4">
            <a:alphaModFix/>
          </a:blip>
          <a:stretch>
            <a:fillRect/>
          </a:stretch>
        </p:blipFill>
        <p:spPr>
          <a:xfrm flipH="1">
            <a:off x="6136480" y="2657475"/>
            <a:ext cx="1569127" cy="2453564"/>
          </a:xfrm>
          <a:prstGeom prst="rect">
            <a:avLst/>
          </a:prstGeom>
          <a:noFill/>
          <a:ln>
            <a:noFill/>
          </a:ln>
        </p:spPr>
      </p:pic>
      <p:sp>
        <p:nvSpPr>
          <p:cNvPr id="31" name="Google Shape;1634;p54">
            <a:extLst>
              <a:ext uri="{FF2B5EF4-FFF2-40B4-BE49-F238E27FC236}">
                <a16:creationId xmlns:a16="http://schemas.microsoft.com/office/drawing/2014/main" id="{109DD4EB-A602-518F-ED1D-15C5AD0DC728}"/>
              </a:ext>
            </a:extLst>
          </p:cNvPr>
          <p:cNvSpPr txBox="1">
            <a:spLocks noGrp="1"/>
          </p:cNvSpPr>
          <p:nvPr>
            <p:ph type="subTitle" idx="1"/>
          </p:nvPr>
        </p:nvSpPr>
        <p:spPr>
          <a:xfrm>
            <a:off x="1673981" y="1270754"/>
            <a:ext cx="4779529" cy="2453563"/>
          </a:xfrm>
          <a:prstGeom prst="rect">
            <a:avLst/>
          </a:prstGeom>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t>Budget planning and forecasting is a year-long financial plan that involves estimating income and expenses, setting financial goals, and developing a budget. It also involves resource allocation and tracking, which involves identifying and allocating resources, and cost control and monitoring to ensure budgeted amounts are met.</a:t>
            </a:r>
            <a:endParaRPr dirty="0"/>
          </a:p>
        </p:txBody>
      </p:sp>
      <p:grpSp>
        <p:nvGrpSpPr>
          <p:cNvPr id="35" name="Google Shape;964;p40">
            <a:extLst>
              <a:ext uri="{FF2B5EF4-FFF2-40B4-BE49-F238E27FC236}">
                <a16:creationId xmlns:a16="http://schemas.microsoft.com/office/drawing/2014/main" id="{B4E7488F-CE05-3819-4622-F5499461AC07}"/>
              </a:ext>
            </a:extLst>
          </p:cNvPr>
          <p:cNvGrpSpPr/>
          <p:nvPr/>
        </p:nvGrpSpPr>
        <p:grpSpPr>
          <a:xfrm>
            <a:off x="16472" y="677840"/>
            <a:ext cx="1591871" cy="525727"/>
            <a:chOff x="583503" y="585996"/>
            <a:chExt cx="1591871" cy="525727"/>
          </a:xfrm>
        </p:grpSpPr>
        <p:sp>
          <p:nvSpPr>
            <p:cNvPr id="36" name="Google Shape;965;p40">
              <a:extLst>
                <a:ext uri="{FF2B5EF4-FFF2-40B4-BE49-F238E27FC236}">
                  <a16:creationId xmlns:a16="http://schemas.microsoft.com/office/drawing/2014/main" id="{545B509B-6944-00C4-AAA7-AB6AC7E838ED}"/>
                </a:ext>
              </a:extLst>
            </p:cNvPr>
            <p:cNvSpPr/>
            <p:nvPr/>
          </p:nvSpPr>
          <p:spPr>
            <a:xfrm>
              <a:off x="583503" y="854351"/>
              <a:ext cx="1246286" cy="257373"/>
            </a:xfrm>
            <a:custGeom>
              <a:avLst/>
              <a:gdLst/>
              <a:ahLst/>
              <a:cxnLst/>
              <a:rect l="l" t="t" r="r" b="b"/>
              <a:pathLst>
                <a:path w="36119" h="7459" extrusionOk="0">
                  <a:moveTo>
                    <a:pt x="1385" y="1"/>
                  </a:moveTo>
                  <a:lnTo>
                    <a:pt x="0" y="5221"/>
                  </a:lnTo>
                  <a:lnTo>
                    <a:pt x="0" y="7139"/>
                  </a:lnTo>
                  <a:lnTo>
                    <a:pt x="33881" y="7459"/>
                  </a:lnTo>
                  <a:lnTo>
                    <a:pt x="36118" y="1066"/>
                  </a:lnTo>
                  <a:lnTo>
                    <a:pt x="1385"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6;p40">
              <a:extLst>
                <a:ext uri="{FF2B5EF4-FFF2-40B4-BE49-F238E27FC236}">
                  <a16:creationId xmlns:a16="http://schemas.microsoft.com/office/drawing/2014/main" id="{A11D78E6-910E-D338-336A-D1C1D42F3080}"/>
                </a:ext>
              </a:extLst>
            </p:cNvPr>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7;p40">
              <a:extLst>
                <a:ext uri="{FF2B5EF4-FFF2-40B4-BE49-F238E27FC236}">
                  <a16:creationId xmlns:a16="http://schemas.microsoft.com/office/drawing/2014/main" id="{5F402B40-44B3-F979-9FA7-08D27518A770}"/>
                </a:ext>
              </a:extLst>
            </p:cNvPr>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8;p40">
              <a:extLst>
                <a:ext uri="{FF2B5EF4-FFF2-40B4-BE49-F238E27FC236}">
                  <a16:creationId xmlns:a16="http://schemas.microsoft.com/office/drawing/2014/main" id="{C6DF4286-281F-9DEB-8ED4-A7B5D5FD655C}"/>
                </a:ext>
              </a:extLst>
            </p:cNvPr>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9;p40">
              <a:extLst>
                <a:ext uri="{FF2B5EF4-FFF2-40B4-BE49-F238E27FC236}">
                  <a16:creationId xmlns:a16="http://schemas.microsoft.com/office/drawing/2014/main" id="{9B5DE16A-555F-346B-CBFB-CF0F89D9B698}"/>
                </a:ext>
              </a:extLst>
            </p:cNvPr>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0;p40">
              <a:extLst>
                <a:ext uri="{FF2B5EF4-FFF2-40B4-BE49-F238E27FC236}">
                  <a16:creationId xmlns:a16="http://schemas.microsoft.com/office/drawing/2014/main" id="{DC4D5501-6B42-C5A8-8380-9ABFE183C0D7}"/>
                </a:ext>
              </a:extLst>
            </p:cNvPr>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1;p40">
              <a:extLst>
                <a:ext uri="{FF2B5EF4-FFF2-40B4-BE49-F238E27FC236}">
                  <a16:creationId xmlns:a16="http://schemas.microsoft.com/office/drawing/2014/main" id="{76BDBAA9-2CBA-1A8A-88FB-2333923595B3}"/>
                </a:ext>
              </a:extLst>
            </p:cNvPr>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72;p40">
              <a:extLst>
                <a:ext uri="{FF2B5EF4-FFF2-40B4-BE49-F238E27FC236}">
                  <a16:creationId xmlns:a16="http://schemas.microsoft.com/office/drawing/2014/main" id="{9C31DC9B-F9D7-212F-0519-3E6F7EEFE7F3}"/>
                </a:ext>
              </a:extLst>
            </p:cNvPr>
            <p:cNvSpPr/>
            <p:nvPr/>
          </p:nvSpPr>
          <p:spPr>
            <a:xfrm>
              <a:off x="583503" y="854351"/>
              <a:ext cx="1246286" cy="257373"/>
            </a:xfrm>
            <a:custGeom>
              <a:avLst/>
              <a:gdLst/>
              <a:ahLst/>
              <a:cxnLst/>
              <a:rect l="l" t="t" r="r" b="b"/>
              <a:pathLst>
                <a:path w="36119" h="7459" fill="none" extrusionOk="0">
                  <a:moveTo>
                    <a:pt x="1385" y="1"/>
                  </a:moveTo>
                  <a:lnTo>
                    <a:pt x="0" y="5221"/>
                  </a:lnTo>
                  <a:lnTo>
                    <a:pt x="0" y="7139"/>
                  </a:lnTo>
                  <a:lnTo>
                    <a:pt x="33881" y="7459"/>
                  </a:lnTo>
                  <a:lnTo>
                    <a:pt x="36118" y="1066"/>
                  </a:lnTo>
                  <a:lnTo>
                    <a:pt x="13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73;p40">
              <a:extLst>
                <a:ext uri="{FF2B5EF4-FFF2-40B4-BE49-F238E27FC236}">
                  <a16:creationId xmlns:a16="http://schemas.microsoft.com/office/drawing/2014/main" id="{79CFBAB1-D263-D782-6A70-7B7B705D7DFB}"/>
                </a:ext>
              </a:extLst>
            </p:cNvPr>
            <p:cNvSpPr/>
            <p:nvPr/>
          </p:nvSpPr>
          <p:spPr>
            <a:xfrm>
              <a:off x="1043059" y="681578"/>
              <a:ext cx="371308" cy="158102"/>
            </a:xfrm>
            <a:custGeom>
              <a:avLst/>
              <a:gdLst/>
              <a:ahLst/>
              <a:cxnLst/>
              <a:rect l="l" t="t" r="r" b="b"/>
              <a:pathLst>
                <a:path w="10761" h="4582" extrusionOk="0">
                  <a:moveTo>
                    <a:pt x="10761" y="4582"/>
                  </a:moveTo>
                  <a:lnTo>
                    <a:pt x="10122" y="0"/>
                  </a:lnTo>
                  <a:lnTo>
                    <a:pt x="0" y="2344"/>
                  </a:lnTo>
                  <a:lnTo>
                    <a:pt x="0" y="2664"/>
                  </a:lnTo>
                  <a:lnTo>
                    <a:pt x="1065" y="2557"/>
                  </a:lnTo>
                  <a:lnTo>
                    <a:pt x="1172" y="4155"/>
                  </a:lnTo>
                  <a:lnTo>
                    <a:pt x="0" y="4155"/>
                  </a:lnTo>
                  <a:lnTo>
                    <a:pt x="0" y="4582"/>
                  </a:lnTo>
                  <a:lnTo>
                    <a:pt x="10761" y="45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74;p40">
              <a:extLst>
                <a:ext uri="{FF2B5EF4-FFF2-40B4-BE49-F238E27FC236}">
                  <a16:creationId xmlns:a16="http://schemas.microsoft.com/office/drawing/2014/main" id="{5C03CD67-0A81-5207-3CAD-48236C3DC5E2}"/>
                </a:ext>
              </a:extLst>
            </p:cNvPr>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FFB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75;p40">
              <a:extLst>
                <a:ext uri="{FF2B5EF4-FFF2-40B4-BE49-F238E27FC236}">
                  <a16:creationId xmlns:a16="http://schemas.microsoft.com/office/drawing/2014/main" id="{E0B8EFB3-98FC-4944-3DF7-D4F721012BD1}"/>
                </a:ext>
              </a:extLst>
            </p:cNvPr>
            <p:cNvSpPr/>
            <p:nvPr/>
          </p:nvSpPr>
          <p:spPr>
            <a:xfrm>
              <a:off x="1079808" y="710978"/>
              <a:ext cx="312512" cy="114005"/>
            </a:xfrm>
            <a:custGeom>
              <a:avLst/>
              <a:gdLst/>
              <a:ahLst/>
              <a:cxnLst/>
              <a:rect l="l" t="t" r="r" b="b"/>
              <a:pathLst>
                <a:path w="9057" h="3304" extrusionOk="0">
                  <a:moveTo>
                    <a:pt x="0" y="1705"/>
                  </a:moveTo>
                  <a:lnTo>
                    <a:pt x="8311" y="1"/>
                  </a:lnTo>
                  <a:lnTo>
                    <a:pt x="9057" y="3197"/>
                  </a:lnTo>
                  <a:lnTo>
                    <a:pt x="107" y="3303"/>
                  </a:lnTo>
                  <a:lnTo>
                    <a:pt x="0"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76;p40">
              <a:extLst>
                <a:ext uri="{FF2B5EF4-FFF2-40B4-BE49-F238E27FC236}">
                  <a16:creationId xmlns:a16="http://schemas.microsoft.com/office/drawing/2014/main" id="{B6832B3B-9721-6EC3-CA1A-03898A0A0778}"/>
                </a:ext>
              </a:extLst>
            </p:cNvPr>
            <p:cNvSpPr/>
            <p:nvPr/>
          </p:nvSpPr>
          <p:spPr>
            <a:xfrm>
              <a:off x="1054066" y="585996"/>
              <a:ext cx="628681" cy="176493"/>
            </a:xfrm>
            <a:custGeom>
              <a:avLst/>
              <a:gdLst/>
              <a:ahLst/>
              <a:cxnLst/>
              <a:rect l="l" t="t" r="r" b="b"/>
              <a:pathLst>
                <a:path w="18220" h="5115" extrusionOk="0">
                  <a:moveTo>
                    <a:pt x="18220" y="2664"/>
                  </a:moveTo>
                  <a:lnTo>
                    <a:pt x="18220" y="2344"/>
                  </a:lnTo>
                  <a:lnTo>
                    <a:pt x="17580" y="2344"/>
                  </a:lnTo>
                  <a:lnTo>
                    <a:pt x="17580" y="1066"/>
                  </a:lnTo>
                  <a:lnTo>
                    <a:pt x="18220" y="1066"/>
                  </a:lnTo>
                  <a:lnTo>
                    <a:pt x="18220" y="746"/>
                  </a:lnTo>
                  <a:lnTo>
                    <a:pt x="9377" y="0"/>
                  </a:lnTo>
                  <a:lnTo>
                    <a:pt x="1" y="0"/>
                  </a:lnTo>
                  <a:lnTo>
                    <a:pt x="214" y="5114"/>
                  </a:lnTo>
                  <a:lnTo>
                    <a:pt x="9803" y="2770"/>
                  </a:lnTo>
                  <a:lnTo>
                    <a:pt x="18220" y="26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77;p40">
              <a:extLst>
                <a:ext uri="{FF2B5EF4-FFF2-40B4-BE49-F238E27FC236}">
                  <a16:creationId xmlns:a16="http://schemas.microsoft.com/office/drawing/2014/main" id="{18C1D2D7-CA24-6640-5488-6F064593B496}"/>
                </a:ext>
              </a:extLst>
            </p:cNvPr>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FFB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8;p40">
              <a:extLst>
                <a:ext uri="{FF2B5EF4-FFF2-40B4-BE49-F238E27FC236}">
                  <a16:creationId xmlns:a16="http://schemas.microsoft.com/office/drawing/2014/main" id="{57F4C9AB-C5D4-D9CE-1F86-1529195D6EC7}"/>
                </a:ext>
              </a:extLst>
            </p:cNvPr>
            <p:cNvSpPr/>
            <p:nvPr/>
          </p:nvSpPr>
          <p:spPr>
            <a:xfrm>
              <a:off x="1072458" y="604354"/>
              <a:ext cx="312512" cy="128704"/>
            </a:xfrm>
            <a:custGeom>
              <a:avLst/>
              <a:gdLst/>
              <a:ahLst/>
              <a:cxnLst/>
              <a:rect l="l" t="t" r="r" b="b"/>
              <a:pathLst>
                <a:path w="9057" h="3730" extrusionOk="0">
                  <a:moveTo>
                    <a:pt x="8844" y="1"/>
                  </a:moveTo>
                  <a:lnTo>
                    <a:pt x="0" y="1"/>
                  </a:lnTo>
                  <a:lnTo>
                    <a:pt x="213" y="3730"/>
                  </a:lnTo>
                  <a:lnTo>
                    <a:pt x="9057" y="2025"/>
                  </a:lnTo>
                  <a:lnTo>
                    <a:pt x="88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9;p40">
              <a:extLst>
                <a:ext uri="{FF2B5EF4-FFF2-40B4-BE49-F238E27FC236}">
                  <a16:creationId xmlns:a16="http://schemas.microsoft.com/office/drawing/2014/main" id="{CF8985C7-DDBA-CAE2-1503-D7D8F8157A5B}"/>
                </a:ext>
              </a:extLst>
            </p:cNvPr>
            <p:cNvSpPr/>
            <p:nvPr/>
          </p:nvSpPr>
          <p:spPr>
            <a:xfrm>
              <a:off x="1377598" y="604354"/>
              <a:ext cx="283114" cy="69907"/>
            </a:xfrm>
            <a:custGeom>
              <a:avLst/>
              <a:gdLst/>
              <a:ahLst/>
              <a:cxnLst/>
              <a:rect l="l" t="t" r="r" b="b"/>
              <a:pathLst>
                <a:path w="8205" h="2026" extrusionOk="0">
                  <a:moveTo>
                    <a:pt x="1" y="1"/>
                  </a:moveTo>
                  <a:lnTo>
                    <a:pt x="8204" y="534"/>
                  </a:lnTo>
                  <a:lnTo>
                    <a:pt x="8204" y="1812"/>
                  </a:lnTo>
                  <a:lnTo>
                    <a:pt x="214" y="20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80;p40">
              <a:extLst>
                <a:ext uri="{FF2B5EF4-FFF2-40B4-BE49-F238E27FC236}">
                  <a16:creationId xmlns:a16="http://schemas.microsoft.com/office/drawing/2014/main" id="{7C8E8044-2E4A-C890-A9B8-4D3ECE3ED817}"/>
                </a:ext>
              </a:extLst>
            </p:cNvPr>
            <p:cNvSpPr/>
            <p:nvPr/>
          </p:nvSpPr>
          <p:spPr>
            <a:xfrm>
              <a:off x="631294" y="839651"/>
              <a:ext cx="389699" cy="58866"/>
            </a:xfrm>
            <a:custGeom>
              <a:avLst/>
              <a:gdLst/>
              <a:ahLst/>
              <a:cxnLst/>
              <a:rect l="l" t="t" r="r" b="b"/>
              <a:pathLst>
                <a:path w="11294" h="1706" extrusionOk="0">
                  <a:moveTo>
                    <a:pt x="11294" y="1"/>
                  </a:moveTo>
                  <a:lnTo>
                    <a:pt x="0" y="427"/>
                  </a:lnTo>
                  <a:lnTo>
                    <a:pt x="0" y="1705"/>
                  </a:lnTo>
                  <a:lnTo>
                    <a:pt x="11294" y="1386"/>
                  </a:lnTo>
                  <a:lnTo>
                    <a:pt x="112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81;p40">
              <a:extLst>
                <a:ext uri="{FF2B5EF4-FFF2-40B4-BE49-F238E27FC236}">
                  <a16:creationId xmlns:a16="http://schemas.microsoft.com/office/drawing/2014/main" id="{1613EB8A-148F-F197-A1AF-464523295FC2}"/>
                </a:ext>
              </a:extLst>
            </p:cNvPr>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82;p40">
              <a:extLst>
                <a:ext uri="{FF2B5EF4-FFF2-40B4-BE49-F238E27FC236}">
                  <a16:creationId xmlns:a16="http://schemas.microsoft.com/office/drawing/2014/main" id="{B9BEC366-AB2B-2CED-D85E-68431A1DFBAD}"/>
                </a:ext>
              </a:extLst>
            </p:cNvPr>
            <p:cNvSpPr/>
            <p:nvPr/>
          </p:nvSpPr>
          <p:spPr>
            <a:xfrm>
              <a:off x="1921695" y="600696"/>
              <a:ext cx="194884" cy="227975"/>
            </a:xfrm>
            <a:custGeom>
              <a:avLst/>
              <a:gdLst/>
              <a:ahLst/>
              <a:cxnLst/>
              <a:rect l="l" t="t" r="r" b="b"/>
              <a:pathLst>
                <a:path w="5648" h="6607" extrusionOk="0">
                  <a:moveTo>
                    <a:pt x="5648" y="0"/>
                  </a:moveTo>
                  <a:lnTo>
                    <a:pt x="1" y="107"/>
                  </a:lnTo>
                  <a:lnTo>
                    <a:pt x="321" y="6606"/>
                  </a:lnTo>
                  <a:lnTo>
                    <a:pt x="5328" y="6499"/>
                  </a:lnTo>
                  <a:lnTo>
                    <a:pt x="5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3;p40">
              <a:extLst>
                <a:ext uri="{FF2B5EF4-FFF2-40B4-BE49-F238E27FC236}">
                  <a16:creationId xmlns:a16="http://schemas.microsoft.com/office/drawing/2014/main" id="{BCA82873-B91A-6389-F87E-855574815712}"/>
                </a:ext>
              </a:extLst>
            </p:cNvPr>
            <p:cNvSpPr/>
            <p:nvPr/>
          </p:nvSpPr>
          <p:spPr>
            <a:xfrm>
              <a:off x="1921695" y="600696"/>
              <a:ext cx="194884" cy="227975"/>
            </a:xfrm>
            <a:custGeom>
              <a:avLst/>
              <a:gdLst/>
              <a:ahLst/>
              <a:cxnLst/>
              <a:rect l="l" t="t" r="r" b="b"/>
              <a:pathLst>
                <a:path w="5648" h="6607" fill="none" extrusionOk="0">
                  <a:moveTo>
                    <a:pt x="321" y="6606"/>
                  </a:moveTo>
                  <a:lnTo>
                    <a:pt x="1" y="107"/>
                  </a:lnTo>
                  <a:lnTo>
                    <a:pt x="5648" y="0"/>
                  </a:lnTo>
                  <a:lnTo>
                    <a:pt x="5328" y="6499"/>
                  </a:lnTo>
                  <a:lnTo>
                    <a:pt x="321" y="6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4;p40">
              <a:extLst>
                <a:ext uri="{FF2B5EF4-FFF2-40B4-BE49-F238E27FC236}">
                  <a16:creationId xmlns:a16="http://schemas.microsoft.com/office/drawing/2014/main" id="{E847BBBC-5847-58AA-F667-0EE90EF6C77D}"/>
                </a:ext>
              </a:extLst>
            </p:cNvPr>
            <p:cNvSpPr/>
            <p:nvPr/>
          </p:nvSpPr>
          <p:spPr>
            <a:xfrm>
              <a:off x="1932737" y="810252"/>
              <a:ext cx="172836" cy="29433"/>
            </a:xfrm>
            <a:custGeom>
              <a:avLst/>
              <a:gdLst/>
              <a:ahLst/>
              <a:cxnLst/>
              <a:rect l="l" t="t" r="r" b="b"/>
              <a:pathLst>
                <a:path w="5009" h="853" extrusionOk="0">
                  <a:moveTo>
                    <a:pt x="5008" y="0"/>
                  </a:moveTo>
                  <a:lnTo>
                    <a:pt x="1" y="213"/>
                  </a:lnTo>
                  <a:lnTo>
                    <a:pt x="1" y="746"/>
                  </a:lnTo>
                  <a:lnTo>
                    <a:pt x="640" y="746"/>
                  </a:lnTo>
                  <a:lnTo>
                    <a:pt x="853" y="533"/>
                  </a:lnTo>
                  <a:lnTo>
                    <a:pt x="1812" y="533"/>
                  </a:lnTo>
                  <a:lnTo>
                    <a:pt x="2025" y="746"/>
                  </a:lnTo>
                  <a:lnTo>
                    <a:pt x="2771" y="746"/>
                  </a:lnTo>
                  <a:lnTo>
                    <a:pt x="2877" y="533"/>
                  </a:lnTo>
                  <a:lnTo>
                    <a:pt x="4262" y="533"/>
                  </a:lnTo>
                  <a:lnTo>
                    <a:pt x="4582" y="853"/>
                  </a:lnTo>
                  <a:lnTo>
                    <a:pt x="5008" y="853"/>
                  </a:lnTo>
                  <a:lnTo>
                    <a:pt x="5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5;p40">
              <a:extLst>
                <a:ext uri="{FF2B5EF4-FFF2-40B4-BE49-F238E27FC236}">
                  <a16:creationId xmlns:a16="http://schemas.microsoft.com/office/drawing/2014/main" id="{1B7251A2-BAC4-7C28-A862-5460906C706D}"/>
                </a:ext>
              </a:extLst>
            </p:cNvPr>
            <p:cNvSpPr/>
            <p:nvPr/>
          </p:nvSpPr>
          <p:spPr>
            <a:xfrm>
              <a:off x="1998920" y="608046"/>
              <a:ext cx="77222" cy="191192"/>
            </a:xfrm>
            <a:custGeom>
              <a:avLst/>
              <a:gdLst/>
              <a:ahLst/>
              <a:cxnLst/>
              <a:rect l="l" t="t" r="r" b="b"/>
              <a:pathLst>
                <a:path w="2238" h="5541" fill="none" extrusionOk="0">
                  <a:moveTo>
                    <a:pt x="1066" y="0"/>
                  </a:moveTo>
                  <a:lnTo>
                    <a:pt x="1066" y="0"/>
                  </a:lnTo>
                  <a:lnTo>
                    <a:pt x="533" y="0"/>
                  </a:lnTo>
                  <a:lnTo>
                    <a:pt x="107" y="214"/>
                  </a:lnTo>
                  <a:lnTo>
                    <a:pt x="107" y="214"/>
                  </a:lnTo>
                  <a:lnTo>
                    <a:pt x="0" y="427"/>
                  </a:lnTo>
                  <a:lnTo>
                    <a:pt x="0" y="1066"/>
                  </a:lnTo>
                  <a:lnTo>
                    <a:pt x="0" y="2771"/>
                  </a:lnTo>
                  <a:lnTo>
                    <a:pt x="320" y="4475"/>
                  </a:lnTo>
                  <a:lnTo>
                    <a:pt x="427" y="5114"/>
                  </a:lnTo>
                  <a:lnTo>
                    <a:pt x="640" y="5434"/>
                  </a:lnTo>
                  <a:lnTo>
                    <a:pt x="640" y="5434"/>
                  </a:lnTo>
                  <a:lnTo>
                    <a:pt x="959" y="5541"/>
                  </a:lnTo>
                  <a:lnTo>
                    <a:pt x="1172" y="5541"/>
                  </a:lnTo>
                  <a:lnTo>
                    <a:pt x="1172" y="5541"/>
                  </a:lnTo>
                  <a:lnTo>
                    <a:pt x="1492" y="5541"/>
                  </a:lnTo>
                  <a:lnTo>
                    <a:pt x="1812" y="5434"/>
                  </a:lnTo>
                  <a:lnTo>
                    <a:pt x="2025" y="5221"/>
                  </a:lnTo>
                  <a:lnTo>
                    <a:pt x="2131" y="5114"/>
                  </a:lnTo>
                  <a:lnTo>
                    <a:pt x="2131" y="5114"/>
                  </a:lnTo>
                  <a:lnTo>
                    <a:pt x="2238" y="2771"/>
                  </a:lnTo>
                  <a:lnTo>
                    <a:pt x="2238" y="1172"/>
                  </a:lnTo>
                  <a:lnTo>
                    <a:pt x="2131" y="320"/>
                  </a:lnTo>
                  <a:lnTo>
                    <a:pt x="2131" y="320"/>
                  </a:lnTo>
                  <a:lnTo>
                    <a:pt x="1918" y="107"/>
                  </a:lnTo>
                  <a:lnTo>
                    <a:pt x="1705" y="0"/>
                  </a:lnTo>
                  <a:lnTo>
                    <a:pt x="10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86;p40">
              <a:extLst>
                <a:ext uri="{FF2B5EF4-FFF2-40B4-BE49-F238E27FC236}">
                  <a16:creationId xmlns:a16="http://schemas.microsoft.com/office/drawing/2014/main" id="{F59D6FF0-F23C-A94C-CBDB-D7A14E1B178E}"/>
                </a:ext>
              </a:extLst>
            </p:cNvPr>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87;p40">
              <a:extLst>
                <a:ext uri="{FF2B5EF4-FFF2-40B4-BE49-F238E27FC236}">
                  <a16:creationId xmlns:a16="http://schemas.microsoft.com/office/drawing/2014/main" id="{7B6DFE41-D6E4-8D63-D79C-7F380074CD3D}"/>
                </a:ext>
              </a:extLst>
            </p:cNvPr>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88;p40">
              <a:extLst>
                <a:ext uri="{FF2B5EF4-FFF2-40B4-BE49-F238E27FC236}">
                  <a16:creationId xmlns:a16="http://schemas.microsoft.com/office/drawing/2014/main" id="{6D46D7E3-1A01-3D91-DCF4-F0946662D067}"/>
                </a:ext>
              </a:extLst>
            </p:cNvPr>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89;p40">
              <a:extLst>
                <a:ext uri="{FF2B5EF4-FFF2-40B4-BE49-F238E27FC236}">
                  <a16:creationId xmlns:a16="http://schemas.microsoft.com/office/drawing/2014/main" id="{CECD2333-6440-43CD-B214-3AD4CD6FBA93}"/>
                </a:ext>
              </a:extLst>
            </p:cNvPr>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90;p40">
              <a:extLst>
                <a:ext uri="{FF2B5EF4-FFF2-40B4-BE49-F238E27FC236}">
                  <a16:creationId xmlns:a16="http://schemas.microsoft.com/office/drawing/2014/main" id="{BFD43598-CECC-3E2D-788D-5CABF73E5C47}"/>
                </a:ext>
              </a:extLst>
            </p:cNvPr>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4508DD9-F7F9-2701-39F9-AB6F45EB669A}"/>
              </a:ext>
            </a:extLst>
          </p:cNvPr>
          <p:cNvSpPr txBox="1"/>
          <p:nvPr/>
        </p:nvSpPr>
        <p:spPr>
          <a:xfrm>
            <a:off x="1843615" y="795486"/>
            <a:ext cx="4374069" cy="707886"/>
          </a:xfrm>
          <a:prstGeom prst="rect">
            <a:avLst/>
          </a:prstGeom>
          <a:noFill/>
        </p:spPr>
        <p:txBody>
          <a:bodyPr wrap="square">
            <a:spAutoFit/>
          </a:bodyPr>
          <a:lstStyle/>
          <a:p>
            <a:pPr algn="ctr"/>
            <a:r>
              <a:rPr lang="en-US" sz="2000" b="1" i="0" dirty="0">
                <a:solidFill>
                  <a:schemeClr val="accent3"/>
                </a:solidFill>
                <a:effectLst/>
                <a:latin typeface="PingFangSC-Regular"/>
              </a:rPr>
              <a:t>Key Components of Budget and Resource Management</a:t>
            </a:r>
            <a:endParaRPr lang="en-US" sz="2000" b="1" dirty="0">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grpSp>
        <p:nvGrpSpPr>
          <p:cNvPr id="1778" name="Google Shape;1778;p58"/>
          <p:cNvGrpSpPr/>
          <p:nvPr/>
        </p:nvGrpSpPr>
        <p:grpSpPr>
          <a:xfrm>
            <a:off x="1765001" y="378947"/>
            <a:ext cx="5613998" cy="778303"/>
            <a:chOff x="1828775" y="-454378"/>
            <a:chExt cx="5613998" cy="778303"/>
          </a:xfrm>
        </p:grpSpPr>
        <p:sp>
          <p:nvSpPr>
            <p:cNvPr id="1779" name="Google Shape;1779;p58"/>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784" name="Google Shape;1784;p5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785" name="Google Shape;1785;p58"/>
          <p:cNvSpPr txBox="1"/>
          <p:nvPr/>
        </p:nvSpPr>
        <p:spPr>
          <a:xfrm flipH="1">
            <a:off x="4656809" y="2913132"/>
            <a:ext cx="1801500" cy="15517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Identify and allocate resources, including personnel, equipment, and materials, to achieve financial goals, prioritizing critical activities for optimal support.</a:t>
            </a:r>
            <a:endParaRPr sz="1200" dirty="0">
              <a:solidFill>
                <a:schemeClr val="dk1"/>
              </a:solidFill>
              <a:latin typeface="PingFangSC-Regular"/>
              <a:ea typeface="Chivo"/>
              <a:cs typeface="Chivo"/>
              <a:sym typeface="Chivo"/>
            </a:endParaRPr>
          </a:p>
        </p:txBody>
      </p:sp>
      <p:sp>
        <p:nvSpPr>
          <p:cNvPr id="1786" name="Google Shape;1786;p5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Budgeting Process</a:t>
            </a:r>
            <a:endParaRPr dirty="0"/>
          </a:p>
        </p:txBody>
      </p:sp>
      <p:sp>
        <p:nvSpPr>
          <p:cNvPr id="1787" name="Google Shape;1787;p58"/>
          <p:cNvSpPr txBox="1"/>
          <p:nvPr/>
        </p:nvSpPr>
        <p:spPr>
          <a:xfrm flipH="1">
            <a:off x="723475" y="254802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Setting financial goals and objectives</a:t>
            </a:r>
            <a:endParaRPr sz="1600" b="1" dirty="0">
              <a:solidFill>
                <a:schemeClr val="dk1"/>
              </a:solidFill>
              <a:latin typeface="Fjalla One"/>
              <a:ea typeface="Fjalla One"/>
              <a:cs typeface="Fjalla One"/>
              <a:sym typeface="Fjalla One"/>
            </a:endParaRPr>
          </a:p>
        </p:txBody>
      </p:sp>
      <p:sp>
        <p:nvSpPr>
          <p:cNvPr id="1788" name="Google Shape;1788;p58"/>
          <p:cNvSpPr txBox="1"/>
          <p:nvPr/>
        </p:nvSpPr>
        <p:spPr>
          <a:xfrm flipH="1">
            <a:off x="721213" y="2961132"/>
            <a:ext cx="1803600" cy="164286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0" i="0" dirty="0">
                <a:solidFill>
                  <a:srgbClr val="131414"/>
                </a:solidFill>
                <a:effectLst/>
                <a:latin typeface="PingFangSC-Regular"/>
              </a:rPr>
              <a:t>identify the overall financial goals and objectives of the organization. These may include revenue targets, cost reduction goals, profit margins, or other key financial metrics.</a:t>
            </a:r>
            <a:endParaRPr lang="en-US" sz="1050" dirty="0">
              <a:solidFill>
                <a:schemeClr val="dk1"/>
              </a:solidFill>
              <a:latin typeface="Chivo"/>
              <a:ea typeface="Chivo"/>
              <a:cs typeface="Chivo"/>
              <a:sym typeface="Chivo"/>
            </a:endParaRPr>
          </a:p>
        </p:txBody>
      </p:sp>
      <p:sp>
        <p:nvSpPr>
          <p:cNvPr id="1789" name="Google Shape;1789;p58"/>
          <p:cNvSpPr txBox="1"/>
          <p:nvPr/>
        </p:nvSpPr>
        <p:spPr>
          <a:xfrm flipH="1">
            <a:off x="2691117" y="254802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Estimating revenues and expenses</a:t>
            </a:r>
          </a:p>
        </p:txBody>
      </p:sp>
      <p:sp>
        <p:nvSpPr>
          <p:cNvPr id="1790" name="Google Shape;1790;p58"/>
          <p:cNvSpPr txBox="1"/>
          <p:nvPr/>
        </p:nvSpPr>
        <p:spPr>
          <a:xfrm flipH="1">
            <a:off x="2691117" y="2913132"/>
            <a:ext cx="1801500" cy="13913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Analyze past financial data and market trends, considering factors like sales projections and market conditions, and estimate expenses.</a:t>
            </a:r>
            <a:endParaRPr sz="1200" dirty="0">
              <a:solidFill>
                <a:schemeClr val="dk1"/>
              </a:solidFill>
              <a:latin typeface="PingFangSC-Regular"/>
              <a:ea typeface="Chivo"/>
              <a:cs typeface="Chivo"/>
              <a:sym typeface="Chivo"/>
            </a:endParaRPr>
          </a:p>
        </p:txBody>
      </p:sp>
      <p:sp>
        <p:nvSpPr>
          <p:cNvPr id="1791" name="Google Shape;1791;p58"/>
          <p:cNvSpPr txBox="1"/>
          <p:nvPr/>
        </p:nvSpPr>
        <p:spPr>
          <a:xfrm flipH="1">
            <a:off x="4656809" y="254802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Allocating resources</a:t>
            </a:r>
          </a:p>
        </p:txBody>
      </p:sp>
      <p:sp>
        <p:nvSpPr>
          <p:cNvPr id="1792" name="Google Shape;1792;p58"/>
          <p:cNvSpPr txBox="1"/>
          <p:nvPr/>
        </p:nvSpPr>
        <p:spPr>
          <a:xfrm flipH="1">
            <a:off x="6622500" y="254802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Creating the budget</a:t>
            </a:r>
          </a:p>
        </p:txBody>
      </p:sp>
      <p:sp>
        <p:nvSpPr>
          <p:cNvPr id="1793" name="Google Shape;1793;p58"/>
          <p:cNvSpPr txBox="1"/>
          <p:nvPr/>
        </p:nvSpPr>
        <p:spPr>
          <a:xfrm flipH="1">
            <a:off x="6622500" y="2913132"/>
            <a:ext cx="1801500" cy="16908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Create a comprehensive budget that aligns with the organization's goals, considering estimated revenues, expenses, resource allocation, and planned investments or initiatives.</a:t>
            </a:r>
            <a:endParaRPr sz="1200" dirty="0">
              <a:solidFill>
                <a:schemeClr val="dk1"/>
              </a:solidFill>
              <a:latin typeface="PingFangSC-Regular"/>
              <a:ea typeface="Chivo"/>
              <a:cs typeface="Chivo"/>
              <a:sym typeface="Chivo"/>
            </a:endParaRPr>
          </a:p>
        </p:txBody>
      </p:sp>
      <p:grpSp>
        <p:nvGrpSpPr>
          <p:cNvPr id="1794" name="Google Shape;1794;p58"/>
          <p:cNvGrpSpPr/>
          <p:nvPr/>
        </p:nvGrpSpPr>
        <p:grpSpPr>
          <a:xfrm>
            <a:off x="1346919" y="1826686"/>
            <a:ext cx="552336" cy="609270"/>
            <a:chOff x="3335286" y="601670"/>
            <a:chExt cx="804678" cy="932160"/>
          </a:xfrm>
        </p:grpSpPr>
        <p:sp>
          <p:nvSpPr>
            <p:cNvPr id="1795" name="Google Shape;1795;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8"/>
          <p:cNvGrpSpPr/>
          <p:nvPr/>
        </p:nvGrpSpPr>
        <p:grpSpPr>
          <a:xfrm>
            <a:off x="3314561" y="1826686"/>
            <a:ext cx="552336" cy="609270"/>
            <a:chOff x="3335286" y="601670"/>
            <a:chExt cx="804678" cy="932160"/>
          </a:xfrm>
        </p:grpSpPr>
        <p:sp>
          <p:nvSpPr>
            <p:cNvPr id="1803" name="Google Shape;1803;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8"/>
          <p:cNvGrpSpPr/>
          <p:nvPr/>
        </p:nvGrpSpPr>
        <p:grpSpPr>
          <a:xfrm>
            <a:off x="5280252" y="1826686"/>
            <a:ext cx="552336" cy="609270"/>
            <a:chOff x="3335286" y="601670"/>
            <a:chExt cx="804678" cy="932160"/>
          </a:xfrm>
        </p:grpSpPr>
        <p:sp>
          <p:nvSpPr>
            <p:cNvPr id="1811" name="Google Shape;1811;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58"/>
          <p:cNvGrpSpPr/>
          <p:nvPr/>
        </p:nvGrpSpPr>
        <p:grpSpPr>
          <a:xfrm>
            <a:off x="7245944" y="1826686"/>
            <a:ext cx="552336" cy="609270"/>
            <a:chOff x="3335286" y="601670"/>
            <a:chExt cx="804678" cy="932160"/>
          </a:xfrm>
        </p:grpSpPr>
        <p:sp>
          <p:nvSpPr>
            <p:cNvPr id="1819" name="Google Shape;1819;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58"/>
          <p:cNvSpPr txBox="1"/>
          <p:nvPr/>
        </p:nvSpPr>
        <p:spPr>
          <a:xfrm flipH="1">
            <a:off x="1101612" y="1498966"/>
            <a:ext cx="1042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01</a:t>
            </a:r>
            <a:endParaRPr sz="2200" b="1">
              <a:solidFill>
                <a:schemeClr val="dk1"/>
              </a:solidFill>
              <a:latin typeface="Fjalla One"/>
              <a:ea typeface="Fjalla One"/>
              <a:cs typeface="Fjalla One"/>
              <a:sym typeface="Fjalla One"/>
            </a:endParaRPr>
          </a:p>
        </p:txBody>
      </p:sp>
      <p:sp>
        <p:nvSpPr>
          <p:cNvPr id="1827" name="Google Shape;1827;p58"/>
          <p:cNvSpPr txBox="1"/>
          <p:nvPr/>
        </p:nvSpPr>
        <p:spPr>
          <a:xfrm flipH="1">
            <a:off x="3069404" y="1498954"/>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02</a:t>
            </a:r>
            <a:endParaRPr sz="2200" b="1">
              <a:solidFill>
                <a:schemeClr val="dk1"/>
              </a:solidFill>
              <a:latin typeface="Fjalla One"/>
              <a:ea typeface="Fjalla One"/>
              <a:cs typeface="Fjalla One"/>
              <a:sym typeface="Fjalla One"/>
            </a:endParaRPr>
          </a:p>
        </p:txBody>
      </p:sp>
      <p:sp>
        <p:nvSpPr>
          <p:cNvPr id="1828" name="Google Shape;1828;p58"/>
          <p:cNvSpPr txBox="1"/>
          <p:nvPr/>
        </p:nvSpPr>
        <p:spPr>
          <a:xfrm flipH="1">
            <a:off x="5035096" y="1498954"/>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03</a:t>
            </a:r>
            <a:endParaRPr sz="2200" b="1">
              <a:solidFill>
                <a:schemeClr val="dk1"/>
              </a:solidFill>
              <a:latin typeface="Fjalla One"/>
              <a:ea typeface="Fjalla One"/>
              <a:cs typeface="Fjalla One"/>
              <a:sym typeface="Fjalla One"/>
            </a:endParaRPr>
          </a:p>
        </p:txBody>
      </p:sp>
      <p:sp>
        <p:nvSpPr>
          <p:cNvPr id="1829" name="Google Shape;1829;p58"/>
          <p:cNvSpPr txBox="1"/>
          <p:nvPr/>
        </p:nvSpPr>
        <p:spPr>
          <a:xfrm flipH="1">
            <a:off x="7000787" y="1498954"/>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04</a:t>
            </a:r>
            <a:endParaRPr sz="2200" b="1">
              <a:solidFill>
                <a:schemeClr val="dk1"/>
              </a:solidFill>
              <a:latin typeface="Fjalla One"/>
              <a:ea typeface="Fjalla One"/>
              <a:cs typeface="Fjalla One"/>
              <a:sym typeface="Fjalla One"/>
            </a:endParaRPr>
          </a:p>
        </p:txBody>
      </p:sp>
      <p:cxnSp>
        <p:nvCxnSpPr>
          <p:cNvPr id="1830" name="Google Shape;1830;p58"/>
          <p:cNvCxnSpPr>
            <a:stCxn id="1826" idx="1"/>
          </p:cNvCxnSpPr>
          <p:nvPr/>
        </p:nvCxnSpPr>
        <p:spPr>
          <a:xfrm>
            <a:off x="2144412" y="1681816"/>
            <a:ext cx="1050000" cy="0"/>
          </a:xfrm>
          <a:prstGeom prst="straightConnector1">
            <a:avLst/>
          </a:prstGeom>
          <a:noFill/>
          <a:ln w="19050" cap="flat" cmpd="sng">
            <a:solidFill>
              <a:schemeClr val="dk1"/>
            </a:solidFill>
            <a:prstDash val="solid"/>
            <a:round/>
            <a:headEnd type="diamond" w="med" len="med"/>
            <a:tailEnd type="diamond" w="med" len="med"/>
          </a:ln>
        </p:spPr>
      </p:cxnSp>
      <p:cxnSp>
        <p:nvCxnSpPr>
          <p:cNvPr id="1831" name="Google Shape;1831;p58"/>
          <p:cNvCxnSpPr>
            <a:endCxn id="1828" idx="3"/>
          </p:cNvCxnSpPr>
          <p:nvPr/>
        </p:nvCxnSpPr>
        <p:spPr>
          <a:xfrm>
            <a:off x="4111996" y="1681804"/>
            <a:ext cx="923100" cy="0"/>
          </a:xfrm>
          <a:prstGeom prst="straightConnector1">
            <a:avLst/>
          </a:prstGeom>
          <a:noFill/>
          <a:ln w="19050" cap="flat" cmpd="sng">
            <a:solidFill>
              <a:schemeClr val="dk1"/>
            </a:solidFill>
            <a:prstDash val="solid"/>
            <a:round/>
            <a:headEnd type="diamond" w="med" len="med"/>
            <a:tailEnd type="diamond" w="med" len="med"/>
          </a:ln>
        </p:spPr>
      </p:cxnSp>
      <p:cxnSp>
        <p:nvCxnSpPr>
          <p:cNvPr id="1832" name="Google Shape;1832;p58"/>
          <p:cNvCxnSpPr>
            <a:stCxn id="1828" idx="1"/>
          </p:cNvCxnSpPr>
          <p:nvPr/>
        </p:nvCxnSpPr>
        <p:spPr>
          <a:xfrm>
            <a:off x="6077596" y="1681804"/>
            <a:ext cx="1095600" cy="0"/>
          </a:xfrm>
          <a:prstGeom prst="straightConnector1">
            <a:avLst/>
          </a:prstGeom>
          <a:noFill/>
          <a:ln w="19050" cap="flat" cmpd="sng">
            <a:solidFill>
              <a:schemeClr val="dk1"/>
            </a:solidFill>
            <a:prstDash val="solid"/>
            <a:round/>
            <a:headEnd type="diamond" w="med" len="med"/>
            <a:tailEnd type="diamond" w="med" len="med"/>
          </a:ln>
        </p:spPr>
      </p:cxnSp>
      <p:grpSp>
        <p:nvGrpSpPr>
          <p:cNvPr id="1833" name="Google Shape;1833;p58"/>
          <p:cNvGrpSpPr/>
          <p:nvPr/>
        </p:nvGrpSpPr>
        <p:grpSpPr>
          <a:xfrm>
            <a:off x="1463622" y="1997566"/>
            <a:ext cx="333762" cy="274557"/>
            <a:chOff x="3900075" y="1996300"/>
            <a:chExt cx="445950" cy="384600"/>
          </a:xfrm>
        </p:grpSpPr>
        <p:sp>
          <p:nvSpPr>
            <p:cNvPr id="1834" name="Google Shape;1834;p58"/>
            <p:cNvSpPr/>
            <p:nvPr/>
          </p:nvSpPr>
          <p:spPr>
            <a:xfrm>
              <a:off x="3928175" y="2071050"/>
              <a:ext cx="386550" cy="233825"/>
            </a:xfrm>
            <a:custGeom>
              <a:avLst/>
              <a:gdLst/>
              <a:ahLst/>
              <a:cxnLst/>
              <a:rect l="l" t="t" r="r" b="b"/>
              <a:pathLst>
                <a:path w="15462" h="9353" extrusionOk="0">
                  <a:moveTo>
                    <a:pt x="6338" y="0"/>
                  </a:moveTo>
                  <a:lnTo>
                    <a:pt x="6236" y="51"/>
                  </a:lnTo>
                  <a:lnTo>
                    <a:pt x="6159" y="102"/>
                  </a:lnTo>
                  <a:lnTo>
                    <a:pt x="6108" y="179"/>
                  </a:lnTo>
                  <a:lnTo>
                    <a:pt x="26" y="9021"/>
                  </a:lnTo>
                  <a:lnTo>
                    <a:pt x="1" y="9072"/>
                  </a:lnTo>
                  <a:lnTo>
                    <a:pt x="1" y="9123"/>
                  </a:lnTo>
                  <a:lnTo>
                    <a:pt x="26" y="9225"/>
                  </a:lnTo>
                  <a:lnTo>
                    <a:pt x="77" y="9302"/>
                  </a:lnTo>
                  <a:lnTo>
                    <a:pt x="128" y="9327"/>
                  </a:lnTo>
                  <a:lnTo>
                    <a:pt x="205" y="9353"/>
                  </a:lnTo>
                  <a:lnTo>
                    <a:pt x="15103" y="9353"/>
                  </a:lnTo>
                  <a:lnTo>
                    <a:pt x="15180" y="9327"/>
                  </a:lnTo>
                  <a:lnTo>
                    <a:pt x="15257" y="9302"/>
                  </a:lnTo>
                  <a:lnTo>
                    <a:pt x="15333" y="9276"/>
                  </a:lnTo>
                  <a:lnTo>
                    <a:pt x="15384" y="9225"/>
                  </a:lnTo>
                  <a:lnTo>
                    <a:pt x="15410" y="9174"/>
                  </a:lnTo>
                  <a:lnTo>
                    <a:pt x="15435" y="9097"/>
                  </a:lnTo>
                  <a:lnTo>
                    <a:pt x="15461" y="9021"/>
                  </a:lnTo>
                  <a:lnTo>
                    <a:pt x="15461" y="8944"/>
                  </a:lnTo>
                  <a:lnTo>
                    <a:pt x="14056" y="281"/>
                  </a:lnTo>
                  <a:lnTo>
                    <a:pt x="14004" y="179"/>
                  </a:lnTo>
                  <a:lnTo>
                    <a:pt x="13928" y="77"/>
                  </a:lnTo>
                  <a:lnTo>
                    <a:pt x="13826" y="26"/>
                  </a:lnTo>
                  <a:lnTo>
                    <a:pt x="1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4044450" y="2270375"/>
              <a:ext cx="34525" cy="34500"/>
            </a:xfrm>
            <a:custGeom>
              <a:avLst/>
              <a:gdLst/>
              <a:ahLst/>
              <a:cxnLst/>
              <a:rect l="l" t="t" r="r" b="b"/>
              <a:pathLst>
                <a:path w="1381" h="1380" extrusionOk="0">
                  <a:moveTo>
                    <a:pt x="0" y="0"/>
                  </a:moveTo>
                  <a:lnTo>
                    <a:pt x="0" y="1380"/>
                  </a:lnTo>
                  <a:lnTo>
                    <a:pt x="1380" y="1380"/>
                  </a:lnTo>
                  <a:lnTo>
                    <a:pt x="1380"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4061700" y="2270375"/>
              <a:ext cx="17275" cy="34500"/>
            </a:xfrm>
            <a:custGeom>
              <a:avLst/>
              <a:gdLst/>
              <a:ahLst/>
              <a:cxnLst/>
              <a:rect l="l" t="t" r="r" b="b"/>
              <a:pathLst>
                <a:path w="691" h="1380" extrusionOk="0">
                  <a:moveTo>
                    <a:pt x="0" y="0"/>
                  </a:moveTo>
                  <a:lnTo>
                    <a:pt x="0" y="1380"/>
                  </a:lnTo>
                  <a:lnTo>
                    <a:pt x="690" y="1380"/>
                  </a:lnTo>
                  <a:lnTo>
                    <a:pt x="690"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900075" y="2324675"/>
              <a:ext cx="46650" cy="56225"/>
            </a:xfrm>
            <a:custGeom>
              <a:avLst/>
              <a:gdLst/>
              <a:ahLst/>
              <a:cxnLst/>
              <a:rect l="l" t="t" r="r" b="b"/>
              <a:pathLst>
                <a:path w="1866" h="2249" extrusionOk="0">
                  <a:moveTo>
                    <a:pt x="946" y="920"/>
                  </a:moveTo>
                  <a:lnTo>
                    <a:pt x="1073" y="1303"/>
                  </a:lnTo>
                  <a:lnTo>
                    <a:pt x="792" y="1303"/>
                  </a:lnTo>
                  <a:lnTo>
                    <a:pt x="946" y="920"/>
                  </a:lnTo>
                  <a:close/>
                  <a:moveTo>
                    <a:pt x="843" y="0"/>
                  </a:moveTo>
                  <a:lnTo>
                    <a:pt x="767" y="51"/>
                  </a:lnTo>
                  <a:lnTo>
                    <a:pt x="716" y="102"/>
                  </a:lnTo>
                  <a:lnTo>
                    <a:pt x="665" y="179"/>
                  </a:lnTo>
                  <a:lnTo>
                    <a:pt x="26" y="1891"/>
                  </a:lnTo>
                  <a:lnTo>
                    <a:pt x="0" y="1993"/>
                  </a:lnTo>
                  <a:lnTo>
                    <a:pt x="26" y="2070"/>
                  </a:lnTo>
                  <a:lnTo>
                    <a:pt x="77" y="2172"/>
                  </a:lnTo>
                  <a:lnTo>
                    <a:pt x="179" y="2223"/>
                  </a:lnTo>
                  <a:lnTo>
                    <a:pt x="281" y="2249"/>
                  </a:lnTo>
                  <a:lnTo>
                    <a:pt x="358" y="2223"/>
                  </a:lnTo>
                  <a:lnTo>
                    <a:pt x="460" y="2147"/>
                  </a:lnTo>
                  <a:lnTo>
                    <a:pt x="511" y="2070"/>
                  </a:lnTo>
                  <a:lnTo>
                    <a:pt x="588" y="1815"/>
                  </a:lnTo>
                  <a:lnTo>
                    <a:pt x="1278" y="1815"/>
                  </a:lnTo>
                  <a:lnTo>
                    <a:pt x="1380" y="2070"/>
                  </a:lnTo>
                  <a:lnTo>
                    <a:pt x="1406" y="2147"/>
                  </a:lnTo>
                  <a:lnTo>
                    <a:pt x="1457" y="2198"/>
                  </a:lnTo>
                  <a:lnTo>
                    <a:pt x="1533" y="2223"/>
                  </a:lnTo>
                  <a:lnTo>
                    <a:pt x="1610" y="2249"/>
                  </a:lnTo>
                  <a:lnTo>
                    <a:pt x="1712" y="2223"/>
                  </a:lnTo>
                  <a:lnTo>
                    <a:pt x="1815" y="2147"/>
                  </a:lnTo>
                  <a:lnTo>
                    <a:pt x="1840" y="2070"/>
                  </a:lnTo>
                  <a:lnTo>
                    <a:pt x="1866" y="2019"/>
                  </a:lnTo>
                  <a:lnTo>
                    <a:pt x="1866" y="1942"/>
                  </a:lnTo>
                  <a:lnTo>
                    <a:pt x="1866" y="1891"/>
                  </a:lnTo>
                  <a:lnTo>
                    <a:pt x="1227" y="179"/>
                  </a:lnTo>
                  <a:lnTo>
                    <a:pt x="1176" y="102"/>
                  </a:lnTo>
                  <a:lnTo>
                    <a:pt x="1099" y="51"/>
                  </a:lnTo>
                  <a:lnTo>
                    <a:pt x="102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4077025" y="1996300"/>
              <a:ext cx="41550" cy="54950"/>
            </a:xfrm>
            <a:custGeom>
              <a:avLst/>
              <a:gdLst/>
              <a:ahLst/>
              <a:cxnLst/>
              <a:rect l="l" t="t" r="r" b="b"/>
              <a:pathLst>
                <a:path w="1662" h="2198" extrusionOk="0">
                  <a:moveTo>
                    <a:pt x="742" y="511"/>
                  </a:moveTo>
                  <a:lnTo>
                    <a:pt x="870" y="537"/>
                  </a:lnTo>
                  <a:lnTo>
                    <a:pt x="946" y="588"/>
                  </a:lnTo>
                  <a:lnTo>
                    <a:pt x="1023" y="665"/>
                  </a:lnTo>
                  <a:lnTo>
                    <a:pt x="1074" y="767"/>
                  </a:lnTo>
                  <a:lnTo>
                    <a:pt x="1125" y="946"/>
                  </a:lnTo>
                  <a:lnTo>
                    <a:pt x="1151" y="1099"/>
                  </a:lnTo>
                  <a:lnTo>
                    <a:pt x="1125" y="1303"/>
                  </a:lnTo>
                  <a:lnTo>
                    <a:pt x="1100" y="1406"/>
                  </a:lnTo>
                  <a:lnTo>
                    <a:pt x="1049" y="1482"/>
                  </a:lnTo>
                  <a:lnTo>
                    <a:pt x="997" y="1559"/>
                  </a:lnTo>
                  <a:lnTo>
                    <a:pt x="921" y="1610"/>
                  </a:lnTo>
                  <a:lnTo>
                    <a:pt x="844" y="1636"/>
                  </a:lnTo>
                  <a:lnTo>
                    <a:pt x="742" y="1661"/>
                  </a:lnTo>
                  <a:lnTo>
                    <a:pt x="512" y="1661"/>
                  </a:lnTo>
                  <a:lnTo>
                    <a:pt x="512" y="1099"/>
                  </a:lnTo>
                  <a:lnTo>
                    <a:pt x="512" y="511"/>
                  </a:lnTo>
                  <a:close/>
                  <a:moveTo>
                    <a:pt x="256" y="0"/>
                  </a:moveTo>
                  <a:lnTo>
                    <a:pt x="180" y="26"/>
                  </a:lnTo>
                  <a:lnTo>
                    <a:pt x="103" y="51"/>
                  </a:lnTo>
                  <a:lnTo>
                    <a:pt x="26" y="154"/>
                  </a:lnTo>
                  <a:lnTo>
                    <a:pt x="1" y="256"/>
                  </a:lnTo>
                  <a:lnTo>
                    <a:pt x="1" y="1891"/>
                  </a:lnTo>
                  <a:lnTo>
                    <a:pt x="1" y="1993"/>
                  </a:lnTo>
                  <a:lnTo>
                    <a:pt x="52" y="2070"/>
                  </a:lnTo>
                  <a:lnTo>
                    <a:pt x="129" y="2147"/>
                  </a:lnTo>
                  <a:lnTo>
                    <a:pt x="205" y="2172"/>
                  </a:lnTo>
                  <a:lnTo>
                    <a:pt x="256" y="2198"/>
                  </a:lnTo>
                  <a:lnTo>
                    <a:pt x="742" y="2172"/>
                  </a:lnTo>
                  <a:lnTo>
                    <a:pt x="946" y="2147"/>
                  </a:lnTo>
                  <a:lnTo>
                    <a:pt x="1125" y="2096"/>
                  </a:lnTo>
                  <a:lnTo>
                    <a:pt x="1278" y="1993"/>
                  </a:lnTo>
                  <a:lnTo>
                    <a:pt x="1406" y="1866"/>
                  </a:lnTo>
                  <a:lnTo>
                    <a:pt x="1508" y="1712"/>
                  </a:lnTo>
                  <a:lnTo>
                    <a:pt x="1585" y="1533"/>
                  </a:lnTo>
                  <a:lnTo>
                    <a:pt x="1636" y="1329"/>
                  </a:lnTo>
                  <a:lnTo>
                    <a:pt x="1662" y="1099"/>
                  </a:lnTo>
                  <a:lnTo>
                    <a:pt x="1636" y="869"/>
                  </a:lnTo>
                  <a:lnTo>
                    <a:pt x="1611" y="639"/>
                  </a:lnTo>
                  <a:lnTo>
                    <a:pt x="1508" y="460"/>
                  </a:lnTo>
                  <a:lnTo>
                    <a:pt x="1406" y="307"/>
                  </a:lnTo>
                  <a:lnTo>
                    <a:pt x="1278" y="179"/>
                  </a:lnTo>
                  <a:lnTo>
                    <a:pt x="1125" y="77"/>
                  </a:lnTo>
                  <a:lnTo>
                    <a:pt x="921" y="26"/>
                  </a:lnTo>
                  <a:lnTo>
                    <a:pt x="74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4307025" y="2325300"/>
              <a:ext cx="39000" cy="55600"/>
            </a:xfrm>
            <a:custGeom>
              <a:avLst/>
              <a:gdLst/>
              <a:ahLst/>
              <a:cxnLst/>
              <a:rect l="l" t="t" r="r" b="b"/>
              <a:pathLst>
                <a:path w="1560" h="2224" extrusionOk="0">
                  <a:moveTo>
                    <a:pt x="818" y="512"/>
                  </a:moveTo>
                  <a:lnTo>
                    <a:pt x="844" y="563"/>
                  </a:lnTo>
                  <a:lnTo>
                    <a:pt x="869" y="588"/>
                  </a:lnTo>
                  <a:lnTo>
                    <a:pt x="895" y="640"/>
                  </a:lnTo>
                  <a:lnTo>
                    <a:pt x="869" y="691"/>
                  </a:lnTo>
                  <a:lnTo>
                    <a:pt x="844" y="742"/>
                  </a:lnTo>
                  <a:lnTo>
                    <a:pt x="818" y="767"/>
                  </a:lnTo>
                  <a:lnTo>
                    <a:pt x="767" y="793"/>
                  </a:lnTo>
                  <a:lnTo>
                    <a:pt x="511" y="793"/>
                  </a:lnTo>
                  <a:lnTo>
                    <a:pt x="511" y="512"/>
                  </a:lnTo>
                  <a:close/>
                  <a:moveTo>
                    <a:pt x="844" y="1304"/>
                  </a:moveTo>
                  <a:lnTo>
                    <a:pt x="920" y="1330"/>
                  </a:lnTo>
                  <a:lnTo>
                    <a:pt x="997" y="1355"/>
                  </a:lnTo>
                  <a:lnTo>
                    <a:pt x="1023" y="1432"/>
                  </a:lnTo>
                  <a:lnTo>
                    <a:pt x="1048" y="1508"/>
                  </a:lnTo>
                  <a:lnTo>
                    <a:pt x="1023" y="1585"/>
                  </a:lnTo>
                  <a:lnTo>
                    <a:pt x="997" y="1636"/>
                  </a:lnTo>
                  <a:lnTo>
                    <a:pt x="920" y="1687"/>
                  </a:lnTo>
                  <a:lnTo>
                    <a:pt x="844" y="1713"/>
                  </a:lnTo>
                  <a:lnTo>
                    <a:pt x="511" y="1713"/>
                  </a:lnTo>
                  <a:lnTo>
                    <a:pt x="511" y="1304"/>
                  </a:lnTo>
                  <a:close/>
                  <a:moveTo>
                    <a:pt x="154" y="1"/>
                  </a:moveTo>
                  <a:lnTo>
                    <a:pt x="77" y="77"/>
                  </a:lnTo>
                  <a:lnTo>
                    <a:pt x="26" y="154"/>
                  </a:lnTo>
                  <a:lnTo>
                    <a:pt x="0" y="256"/>
                  </a:lnTo>
                  <a:lnTo>
                    <a:pt x="0" y="1968"/>
                  </a:lnTo>
                  <a:lnTo>
                    <a:pt x="26" y="2071"/>
                  </a:lnTo>
                  <a:lnTo>
                    <a:pt x="77" y="2147"/>
                  </a:lnTo>
                  <a:lnTo>
                    <a:pt x="154" y="2224"/>
                  </a:lnTo>
                  <a:lnTo>
                    <a:pt x="997" y="2224"/>
                  </a:lnTo>
                  <a:lnTo>
                    <a:pt x="1125" y="2173"/>
                  </a:lnTo>
                  <a:lnTo>
                    <a:pt x="1253" y="2096"/>
                  </a:lnTo>
                  <a:lnTo>
                    <a:pt x="1355" y="2020"/>
                  </a:lnTo>
                  <a:lnTo>
                    <a:pt x="1457" y="1917"/>
                  </a:lnTo>
                  <a:lnTo>
                    <a:pt x="1508" y="1790"/>
                  </a:lnTo>
                  <a:lnTo>
                    <a:pt x="1559" y="1662"/>
                  </a:lnTo>
                  <a:lnTo>
                    <a:pt x="1559" y="1508"/>
                  </a:lnTo>
                  <a:lnTo>
                    <a:pt x="1559" y="1355"/>
                  </a:lnTo>
                  <a:lnTo>
                    <a:pt x="1508" y="1202"/>
                  </a:lnTo>
                  <a:lnTo>
                    <a:pt x="1431" y="1074"/>
                  </a:lnTo>
                  <a:lnTo>
                    <a:pt x="1329" y="972"/>
                  </a:lnTo>
                  <a:lnTo>
                    <a:pt x="1380" y="818"/>
                  </a:lnTo>
                  <a:lnTo>
                    <a:pt x="1406" y="640"/>
                  </a:lnTo>
                  <a:lnTo>
                    <a:pt x="1406" y="512"/>
                  </a:lnTo>
                  <a:lnTo>
                    <a:pt x="1355" y="384"/>
                  </a:lnTo>
                  <a:lnTo>
                    <a:pt x="1304" y="282"/>
                  </a:lnTo>
                  <a:lnTo>
                    <a:pt x="1227" y="180"/>
                  </a:lnTo>
                  <a:lnTo>
                    <a:pt x="1125" y="103"/>
                  </a:lnTo>
                  <a:lnTo>
                    <a:pt x="1023" y="52"/>
                  </a:lnTo>
                  <a:lnTo>
                    <a:pt x="89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4278275" y="2001400"/>
              <a:ext cx="47925" cy="55600"/>
            </a:xfrm>
            <a:custGeom>
              <a:avLst/>
              <a:gdLst/>
              <a:ahLst/>
              <a:cxnLst/>
              <a:rect l="l" t="t" r="r" b="b"/>
              <a:pathLst>
                <a:path w="1917" h="2224" extrusionOk="0">
                  <a:moveTo>
                    <a:pt x="895" y="1"/>
                  </a:moveTo>
                  <a:lnTo>
                    <a:pt x="690" y="77"/>
                  </a:lnTo>
                  <a:lnTo>
                    <a:pt x="486" y="180"/>
                  </a:lnTo>
                  <a:lnTo>
                    <a:pt x="333" y="307"/>
                  </a:lnTo>
                  <a:lnTo>
                    <a:pt x="179" y="486"/>
                  </a:lnTo>
                  <a:lnTo>
                    <a:pt x="77" y="665"/>
                  </a:lnTo>
                  <a:lnTo>
                    <a:pt x="26" y="895"/>
                  </a:lnTo>
                  <a:lnTo>
                    <a:pt x="0" y="1099"/>
                  </a:lnTo>
                  <a:lnTo>
                    <a:pt x="26" y="1329"/>
                  </a:lnTo>
                  <a:lnTo>
                    <a:pt x="77" y="1534"/>
                  </a:lnTo>
                  <a:lnTo>
                    <a:pt x="179" y="1738"/>
                  </a:lnTo>
                  <a:lnTo>
                    <a:pt x="333" y="1892"/>
                  </a:lnTo>
                  <a:lnTo>
                    <a:pt x="486" y="2045"/>
                  </a:lnTo>
                  <a:lnTo>
                    <a:pt x="690" y="2147"/>
                  </a:lnTo>
                  <a:lnTo>
                    <a:pt x="895" y="2198"/>
                  </a:lnTo>
                  <a:lnTo>
                    <a:pt x="1125" y="2224"/>
                  </a:lnTo>
                  <a:lnTo>
                    <a:pt x="1304" y="2224"/>
                  </a:lnTo>
                  <a:lnTo>
                    <a:pt x="1457" y="2173"/>
                  </a:lnTo>
                  <a:lnTo>
                    <a:pt x="1636" y="2096"/>
                  </a:lnTo>
                  <a:lnTo>
                    <a:pt x="1764" y="1994"/>
                  </a:lnTo>
                  <a:lnTo>
                    <a:pt x="1815" y="1943"/>
                  </a:lnTo>
                  <a:lnTo>
                    <a:pt x="1866" y="1892"/>
                  </a:lnTo>
                  <a:lnTo>
                    <a:pt x="1917" y="1764"/>
                  </a:lnTo>
                  <a:lnTo>
                    <a:pt x="1891" y="1636"/>
                  </a:lnTo>
                  <a:lnTo>
                    <a:pt x="1840" y="1534"/>
                  </a:lnTo>
                  <a:lnTo>
                    <a:pt x="1764" y="1483"/>
                  </a:lnTo>
                  <a:lnTo>
                    <a:pt x="1585" y="1483"/>
                  </a:lnTo>
                  <a:lnTo>
                    <a:pt x="1483" y="1534"/>
                  </a:lnTo>
                  <a:lnTo>
                    <a:pt x="1406" y="1611"/>
                  </a:lnTo>
                  <a:lnTo>
                    <a:pt x="1278" y="1687"/>
                  </a:lnTo>
                  <a:lnTo>
                    <a:pt x="1125" y="1713"/>
                  </a:lnTo>
                  <a:lnTo>
                    <a:pt x="997" y="1687"/>
                  </a:lnTo>
                  <a:lnTo>
                    <a:pt x="895" y="1662"/>
                  </a:lnTo>
                  <a:lnTo>
                    <a:pt x="793" y="1611"/>
                  </a:lnTo>
                  <a:lnTo>
                    <a:pt x="690" y="1534"/>
                  </a:lnTo>
                  <a:lnTo>
                    <a:pt x="614" y="1457"/>
                  </a:lnTo>
                  <a:lnTo>
                    <a:pt x="563" y="1355"/>
                  </a:lnTo>
                  <a:lnTo>
                    <a:pt x="537" y="1227"/>
                  </a:lnTo>
                  <a:lnTo>
                    <a:pt x="512" y="1099"/>
                  </a:lnTo>
                  <a:lnTo>
                    <a:pt x="537" y="997"/>
                  </a:lnTo>
                  <a:lnTo>
                    <a:pt x="563" y="870"/>
                  </a:lnTo>
                  <a:lnTo>
                    <a:pt x="614" y="767"/>
                  </a:lnTo>
                  <a:lnTo>
                    <a:pt x="690" y="691"/>
                  </a:lnTo>
                  <a:lnTo>
                    <a:pt x="793" y="614"/>
                  </a:lnTo>
                  <a:lnTo>
                    <a:pt x="895" y="563"/>
                  </a:lnTo>
                  <a:lnTo>
                    <a:pt x="997" y="537"/>
                  </a:lnTo>
                  <a:lnTo>
                    <a:pt x="1125" y="512"/>
                  </a:lnTo>
                  <a:lnTo>
                    <a:pt x="1304" y="537"/>
                  </a:lnTo>
                  <a:lnTo>
                    <a:pt x="1457" y="614"/>
                  </a:lnTo>
                  <a:lnTo>
                    <a:pt x="1559" y="665"/>
                  </a:lnTo>
                  <a:lnTo>
                    <a:pt x="1661" y="665"/>
                  </a:lnTo>
                  <a:lnTo>
                    <a:pt x="1738" y="614"/>
                  </a:lnTo>
                  <a:lnTo>
                    <a:pt x="1815" y="537"/>
                  </a:lnTo>
                  <a:lnTo>
                    <a:pt x="1866" y="461"/>
                  </a:lnTo>
                  <a:lnTo>
                    <a:pt x="1866" y="358"/>
                  </a:lnTo>
                  <a:lnTo>
                    <a:pt x="1815" y="256"/>
                  </a:lnTo>
                  <a:lnTo>
                    <a:pt x="1738" y="180"/>
                  </a:lnTo>
                  <a:lnTo>
                    <a:pt x="1610" y="103"/>
                  </a:lnTo>
                  <a:lnTo>
                    <a:pt x="1457" y="26"/>
                  </a:lnTo>
                  <a:lnTo>
                    <a:pt x="127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4077025" y="2097225"/>
              <a:ext cx="13450" cy="14075"/>
            </a:xfrm>
            <a:custGeom>
              <a:avLst/>
              <a:gdLst/>
              <a:ahLst/>
              <a:cxnLst/>
              <a:rect l="l" t="t" r="r" b="b"/>
              <a:pathLst>
                <a:path w="538" h="563" extrusionOk="0">
                  <a:moveTo>
                    <a:pt x="282" y="1"/>
                  </a:moveTo>
                  <a:lnTo>
                    <a:pt x="180" y="26"/>
                  </a:lnTo>
                  <a:lnTo>
                    <a:pt x="77" y="77"/>
                  </a:lnTo>
                  <a:lnTo>
                    <a:pt x="26" y="154"/>
                  </a:lnTo>
                  <a:lnTo>
                    <a:pt x="1" y="256"/>
                  </a:lnTo>
                  <a:lnTo>
                    <a:pt x="1" y="307"/>
                  </a:lnTo>
                  <a:lnTo>
                    <a:pt x="26" y="410"/>
                  </a:lnTo>
                  <a:lnTo>
                    <a:pt x="77" y="486"/>
                  </a:lnTo>
                  <a:lnTo>
                    <a:pt x="180" y="537"/>
                  </a:lnTo>
                  <a:lnTo>
                    <a:pt x="282" y="563"/>
                  </a:lnTo>
                  <a:lnTo>
                    <a:pt x="384" y="537"/>
                  </a:lnTo>
                  <a:lnTo>
                    <a:pt x="461" y="486"/>
                  </a:lnTo>
                  <a:lnTo>
                    <a:pt x="512" y="410"/>
                  </a:lnTo>
                  <a:lnTo>
                    <a:pt x="537" y="307"/>
                  </a:lnTo>
                  <a:lnTo>
                    <a:pt x="537" y="256"/>
                  </a:lnTo>
                  <a:lnTo>
                    <a:pt x="512" y="154"/>
                  </a:lnTo>
                  <a:lnTo>
                    <a:pt x="461" y="77"/>
                  </a:lnTo>
                  <a:lnTo>
                    <a:pt x="384" y="26"/>
                  </a:lnTo>
                  <a:lnTo>
                    <a:pt x="282"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4077025" y="2129825"/>
              <a:ext cx="13450" cy="14075"/>
            </a:xfrm>
            <a:custGeom>
              <a:avLst/>
              <a:gdLst/>
              <a:ahLst/>
              <a:cxnLst/>
              <a:rect l="l" t="t" r="r" b="b"/>
              <a:pathLst>
                <a:path w="538" h="563" extrusionOk="0">
                  <a:moveTo>
                    <a:pt x="180" y="0"/>
                  </a:moveTo>
                  <a:lnTo>
                    <a:pt x="77" y="77"/>
                  </a:lnTo>
                  <a:lnTo>
                    <a:pt x="26" y="153"/>
                  </a:lnTo>
                  <a:lnTo>
                    <a:pt x="1" y="256"/>
                  </a:lnTo>
                  <a:lnTo>
                    <a:pt x="1" y="281"/>
                  </a:lnTo>
                  <a:lnTo>
                    <a:pt x="26" y="383"/>
                  </a:lnTo>
                  <a:lnTo>
                    <a:pt x="77" y="486"/>
                  </a:lnTo>
                  <a:lnTo>
                    <a:pt x="180" y="537"/>
                  </a:lnTo>
                  <a:lnTo>
                    <a:pt x="282" y="562"/>
                  </a:lnTo>
                  <a:lnTo>
                    <a:pt x="384" y="537"/>
                  </a:lnTo>
                  <a:lnTo>
                    <a:pt x="461" y="486"/>
                  </a:lnTo>
                  <a:lnTo>
                    <a:pt x="512" y="383"/>
                  </a:lnTo>
                  <a:lnTo>
                    <a:pt x="537" y="281"/>
                  </a:lnTo>
                  <a:lnTo>
                    <a:pt x="537" y="256"/>
                  </a:lnTo>
                  <a:lnTo>
                    <a:pt x="512" y="153"/>
                  </a:lnTo>
                  <a:lnTo>
                    <a:pt x="461" y="77"/>
                  </a:lnTo>
                  <a:lnTo>
                    <a:pt x="384"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4077025" y="2193050"/>
              <a:ext cx="13450" cy="14100"/>
            </a:xfrm>
            <a:custGeom>
              <a:avLst/>
              <a:gdLst/>
              <a:ahLst/>
              <a:cxnLst/>
              <a:rect l="l" t="t" r="r" b="b"/>
              <a:pathLst>
                <a:path w="538" h="564" extrusionOk="0">
                  <a:moveTo>
                    <a:pt x="282" y="1"/>
                  </a:moveTo>
                  <a:lnTo>
                    <a:pt x="180" y="27"/>
                  </a:lnTo>
                  <a:lnTo>
                    <a:pt x="77" y="78"/>
                  </a:lnTo>
                  <a:lnTo>
                    <a:pt x="26" y="154"/>
                  </a:lnTo>
                  <a:lnTo>
                    <a:pt x="1" y="282"/>
                  </a:lnTo>
                  <a:lnTo>
                    <a:pt x="1" y="308"/>
                  </a:lnTo>
                  <a:lnTo>
                    <a:pt x="26" y="410"/>
                  </a:lnTo>
                  <a:lnTo>
                    <a:pt x="77" y="486"/>
                  </a:lnTo>
                  <a:lnTo>
                    <a:pt x="180" y="538"/>
                  </a:lnTo>
                  <a:lnTo>
                    <a:pt x="282" y="563"/>
                  </a:lnTo>
                  <a:lnTo>
                    <a:pt x="384" y="538"/>
                  </a:lnTo>
                  <a:lnTo>
                    <a:pt x="461" y="486"/>
                  </a:lnTo>
                  <a:lnTo>
                    <a:pt x="512" y="410"/>
                  </a:lnTo>
                  <a:lnTo>
                    <a:pt x="537" y="308"/>
                  </a:lnTo>
                  <a:lnTo>
                    <a:pt x="537" y="282"/>
                  </a:lnTo>
                  <a:lnTo>
                    <a:pt x="512" y="154"/>
                  </a:lnTo>
                  <a:lnTo>
                    <a:pt x="461" y="78"/>
                  </a:lnTo>
                  <a:lnTo>
                    <a:pt x="384" y="27"/>
                  </a:lnTo>
                  <a:lnTo>
                    <a:pt x="282"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4077025" y="2161125"/>
              <a:ext cx="13450" cy="14075"/>
            </a:xfrm>
            <a:custGeom>
              <a:avLst/>
              <a:gdLst/>
              <a:ahLst/>
              <a:cxnLst/>
              <a:rect l="l" t="t" r="r" b="b"/>
              <a:pathLst>
                <a:path w="538" h="563" extrusionOk="0">
                  <a:moveTo>
                    <a:pt x="180" y="0"/>
                  </a:moveTo>
                  <a:lnTo>
                    <a:pt x="77" y="77"/>
                  </a:lnTo>
                  <a:lnTo>
                    <a:pt x="26" y="154"/>
                  </a:lnTo>
                  <a:lnTo>
                    <a:pt x="1" y="256"/>
                  </a:lnTo>
                  <a:lnTo>
                    <a:pt x="1" y="281"/>
                  </a:lnTo>
                  <a:lnTo>
                    <a:pt x="26" y="384"/>
                  </a:lnTo>
                  <a:lnTo>
                    <a:pt x="77" y="486"/>
                  </a:lnTo>
                  <a:lnTo>
                    <a:pt x="180" y="537"/>
                  </a:lnTo>
                  <a:lnTo>
                    <a:pt x="282" y="562"/>
                  </a:lnTo>
                  <a:lnTo>
                    <a:pt x="384" y="537"/>
                  </a:lnTo>
                  <a:lnTo>
                    <a:pt x="461" y="486"/>
                  </a:lnTo>
                  <a:lnTo>
                    <a:pt x="512" y="384"/>
                  </a:lnTo>
                  <a:lnTo>
                    <a:pt x="537" y="281"/>
                  </a:lnTo>
                  <a:lnTo>
                    <a:pt x="537" y="256"/>
                  </a:lnTo>
                  <a:lnTo>
                    <a:pt x="512" y="154"/>
                  </a:lnTo>
                  <a:lnTo>
                    <a:pt x="461" y="77"/>
                  </a:lnTo>
                  <a:lnTo>
                    <a:pt x="384"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4077675" y="2226275"/>
              <a:ext cx="12800" cy="78600"/>
            </a:xfrm>
            <a:custGeom>
              <a:avLst/>
              <a:gdLst/>
              <a:ahLst/>
              <a:cxnLst/>
              <a:rect l="l" t="t" r="r" b="b"/>
              <a:pathLst>
                <a:path w="512" h="3144" extrusionOk="0">
                  <a:moveTo>
                    <a:pt x="256" y="1"/>
                  </a:moveTo>
                  <a:lnTo>
                    <a:pt x="154" y="26"/>
                  </a:lnTo>
                  <a:lnTo>
                    <a:pt x="77" y="77"/>
                  </a:lnTo>
                  <a:lnTo>
                    <a:pt x="0" y="180"/>
                  </a:lnTo>
                  <a:lnTo>
                    <a:pt x="0" y="282"/>
                  </a:lnTo>
                  <a:lnTo>
                    <a:pt x="0" y="3144"/>
                  </a:lnTo>
                  <a:lnTo>
                    <a:pt x="511" y="3144"/>
                  </a:lnTo>
                  <a:lnTo>
                    <a:pt x="511" y="282"/>
                  </a:lnTo>
                  <a:lnTo>
                    <a:pt x="486" y="180"/>
                  </a:lnTo>
                  <a:lnTo>
                    <a:pt x="435" y="77"/>
                  </a:lnTo>
                  <a:lnTo>
                    <a:pt x="358" y="26"/>
                  </a:lnTo>
                  <a:lnTo>
                    <a:pt x="25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58"/>
          <p:cNvGrpSpPr/>
          <p:nvPr/>
        </p:nvGrpSpPr>
        <p:grpSpPr>
          <a:xfrm>
            <a:off x="5409569" y="1997566"/>
            <a:ext cx="333762" cy="317889"/>
            <a:chOff x="5373275" y="1966275"/>
            <a:chExt cx="445950" cy="445300"/>
          </a:xfrm>
        </p:grpSpPr>
        <p:sp>
          <p:nvSpPr>
            <p:cNvPr id="1847" name="Google Shape;1847;p58"/>
            <p:cNvSpPr/>
            <p:nvPr/>
          </p:nvSpPr>
          <p:spPr>
            <a:xfrm>
              <a:off x="5373275" y="1966275"/>
              <a:ext cx="445950" cy="445300"/>
            </a:xfrm>
            <a:custGeom>
              <a:avLst/>
              <a:gdLst/>
              <a:ahLst/>
              <a:cxnLst/>
              <a:rect l="l" t="t" r="r" b="b"/>
              <a:pathLst>
                <a:path w="17838" h="17812" extrusionOk="0">
                  <a:moveTo>
                    <a:pt x="7820" y="4498"/>
                  </a:moveTo>
                  <a:lnTo>
                    <a:pt x="8204" y="4549"/>
                  </a:lnTo>
                  <a:lnTo>
                    <a:pt x="8587" y="4651"/>
                  </a:lnTo>
                  <a:lnTo>
                    <a:pt x="8945" y="4804"/>
                  </a:lnTo>
                  <a:lnTo>
                    <a:pt x="9277" y="4983"/>
                  </a:lnTo>
                  <a:lnTo>
                    <a:pt x="9609" y="5213"/>
                  </a:lnTo>
                  <a:lnTo>
                    <a:pt x="9686" y="5315"/>
                  </a:lnTo>
                  <a:lnTo>
                    <a:pt x="9711" y="5418"/>
                  </a:lnTo>
                  <a:lnTo>
                    <a:pt x="9686" y="5520"/>
                  </a:lnTo>
                  <a:lnTo>
                    <a:pt x="9635" y="5622"/>
                  </a:lnTo>
                  <a:lnTo>
                    <a:pt x="5623" y="9634"/>
                  </a:lnTo>
                  <a:lnTo>
                    <a:pt x="5546" y="9685"/>
                  </a:lnTo>
                  <a:lnTo>
                    <a:pt x="5444" y="9711"/>
                  </a:lnTo>
                  <a:lnTo>
                    <a:pt x="5367" y="9711"/>
                  </a:lnTo>
                  <a:lnTo>
                    <a:pt x="5291" y="9685"/>
                  </a:lnTo>
                  <a:lnTo>
                    <a:pt x="5214" y="9609"/>
                  </a:lnTo>
                  <a:lnTo>
                    <a:pt x="5061" y="9404"/>
                  </a:lnTo>
                  <a:lnTo>
                    <a:pt x="4907" y="9174"/>
                  </a:lnTo>
                  <a:lnTo>
                    <a:pt x="4779" y="8944"/>
                  </a:lnTo>
                  <a:lnTo>
                    <a:pt x="4677" y="8689"/>
                  </a:lnTo>
                  <a:lnTo>
                    <a:pt x="4601" y="8433"/>
                  </a:lnTo>
                  <a:lnTo>
                    <a:pt x="4549" y="8178"/>
                  </a:lnTo>
                  <a:lnTo>
                    <a:pt x="4524" y="7922"/>
                  </a:lnTo>
                  <a:lnTo>
                    <a:pt x="4498" y="7666"/>
                  </a:lnTo>
                  <a:lnTo>
                    <a:pt x="4498" y="7411"/>
                  </a:lnTo>
                  <a:lnTo>
                    <a:pt x="4549" y="7155"/>
                  </a:lnTo>
                  <a:lnTo>
                    <a:pt x="4575" y="6900"/>
                  </a:lnTo>
                  <a:lnTo>
                    <a:pt x="4652" y="6644"/>
                  </a:lnTo>
                  <a:lnTo>
                    <a:pt x="4754" y="6414"/>
                  </a:lnTo>
                  <a:lnTo>
                    <a:pt x="4856" y="6159"/>
                  </a:lnTo>
                  <a:lnTo>
                    <a:pt x="5009" y="5929"/>
                  </a:lnTo>
                  <a:lnTo>
                    <a:pt x="5163" y="5724"/>
                  </a:lnTo>
                  <a:lnTo>
                    <a:pt x="5316" y="5545"/>
                  </a:lnTo>
                  <a:lnTo>
                    <a:pt x="5342" y="5520"/>
                  </a:lnTo>
                  <a:lnTo>
                    <a:pt x="5342" y="5494"/>
                  </a:lnTo>
                  <a:lnTo>
                    <a:pt x="5367" y="5469"/>
                  </a:lnTo>
                  <a:lnTo>
                    <a:pt x="5572" y="5264"/>
                  </a:lnTo>
                  <a:lnTo>
                    <a:pt x="5827" y="5060"/>
                  </a:lnTo>
                  <a:lnTo>
                    <a:pt x="6108" y="4881"/>
                  </a:lnTo>
                  <a:lnTo>
                    <a:pt x="6415" y="4753"/>
                  </a:lnTo>
                  <a:lnTo>
                    <a:pt x="6670" y="4651"/>
                  </a:lnTo>
                  <a:lnTo>
                    <a:pt x="7054" y="4549"/>
                  </a:lnTo>
                  <a:lnTo>
                    <a:pt x="7437" y="4498"/>
                  </a:lnTo>
                  <a:close/>
                  <a:moveTo>
                    <a:pt x="7488" y="0"/>
                  </a:moveTo>
                  <a:lnTo>
                    <a:pt x="6926" y="26"/>
                  </a:lnTo>
                  <a:lnTo>
                    <a:pt x="6466" y="77"/>
                  </a:lnTo>
                  <a:lnTo>
                    <a:pt x="5981" y="179"/>
                  </a:lnTo>
                  <a:lnTo>
                    <a:pt x="5853" y="205"/>
                  </a:lnTo>
                  <a:lnTo>
                    <a:pt x="5265" y="358"/>
                  </a:lnTo>
                  <a:lnTo>
                    <a:pt x="4703" y="562"/>
                  </a:lnTo>
                  <a:lnTo>
                    <a:pt x="4192" y="792"/>
                  </a:lnTo>
                  <a:lnTo>
                    <a:pt x="3706" y="1073"/>
                  </a:lnTo>
                  <a:lnTo>
                    <a:pt x="3246" y="1380"/>
                  </a:lnTo>
                  <a:lnTo>
                    <a:pt x="2786" y="1712"/>
                  </a:lnTo>
                  <a:lnTo>
                    <a:pt x="2352" y="2096"/>
                  </a:lnTo>
                  <a:lnTo>
                    <a:pt x="2224" y="2223"/>
                  </a:lnTo>
                  <a:lnTo>
                    <a:pt x="1968" y="2479"/>
                  </a:lnTo>
                  <a:lnTo>
                    <a:pt x="1611" y="2913"/>
                  </a:lnTo>
                  <a:lnTo>
                    <a:pt x="1279" y="3373"/>
                  </a:lnTo>
                  <a:lnTo>
                    <a:pt x="972" y="3859"/>
                  </a:lnTo>
                  <a:lnTo>
                    <a:pt x="716" y="4344"/>
                  </a:lnTo>
                  <a:lnTo>
                    <a:pt x="512" y="4855"/>
                  </a:lnTo>
                  <a:lnTo>
                    <a:pt x="333" y="5392"/>
                  </a:lnTo>
                  <a:lnTo>
                    <a:pt x="180" y="5929"/>
                  </a:lnTo>
                  <a:lnTo>
                    <a:pt x="77" y="6491"/>
                  </a:lnTo>
                  <a:lnTo>
                    <a:pt x="1" y="7053"/>
                  </a:lnTo>
                  <a:lnTo>
                    <a:pt x="1" y="7615"/>
                  </a:lnTo>
                  <a:lnTo>
                    <a:pt x="1" y="8203"/>
                  </a:lnTo>
                  <a:lnTo>
                    <a:pt x="77" y="8765"/>
                  </a:lnTo>
                  <a:lnTo>
                    <a:pt x="180" y="9353"/>
                  </a:lnTo>
                  <a:lnTo>
                    <a:pt x="333" y="9915"/>
                  </a:lnTo>
                  <a:lnTo>
                    <a:pt x="512" y="10426"/>
                  </a:lnTo>
                  <a:lnTo>
                    <a:pt x="665" y="10759"/>
                  </a:lnTo>
                  <a:lnTo>
                    <a:pt x="793" y="11065"/>
                  </a:lnTo>
                  <a:lnTo>
                    <a:pt x="972" y="11372"/>
                  </a:lnTo>
                  <a:lnTo>
                    <a:pt x="1151" y="11653"/>
                  </a:lnTo>
                  <a:lnTo>
                    <a:pt x="1330" y="11960"/>
                  </a:lnTo>
                  <a:lnTo>
                    <a:pt x="1534" y="12241"/>
                  </a:lnTo>
                  <a:lnTo>
                    <a:pt x="1764" y="12522"/>
                  </a:lnTo>
                  <a:lnTo>
                    <a:pt x="1994" y="12777"/>
                  </a:lnTo>
                  <a:lnTo>
                    <a:pt x="2071" y="12905"/>
                  </a:lnTo>
                  <a:lnTo>
                    <a:pt x="2096" y="13033"/>
                  </a:lnTo>
                  <a:lnTo>
                    <a:pt x="2071" y="13161"/>
                  </a:lnTo>
                  <a:lnTo>
                    <a:pt x="1994" y="13263"/>
                  </a:lnTo>
                  <a:lnTo>
                    <a:pt x="1304" y="13953"/>
                  </a:lnTo>
                  <a:lnTo>
                    <a:pt x="1253" y="14004"/>
                  </a:lnTo>
                  <a:lnTo>
                    <a:pt x="1227" y="14081"/>
                  </a:lnTo>
                  <a:lnTo>
                    <a:pt x="1202" y="14157"/>
                  </a:lnTo>
                  <a:lnTo>
                    <a:pt x="1176" y="14234"/>
                  </a:lnTo>
                  <a:lnTo>
                    <a:pt x="1202" y="14311"/>
                  </a:lnTo>
                  <a:lnTo>
                    <a:pt x="1227" y="14387"/>
                  </a:lnTo>
                  <a:lnTo>
                    <a:pt x="1253" y="14464"/>
                  </a:lnTo>
                  <a:lnTo>
                    <a:pt x="1304" y="14541"/>
                  </a:lnTo>
                  <a:lnTo>
                    <a:pt x="3732" y="16943"/>
                  </a:lnTo>
                  <a:lnTo>
                    <a:pt x="4447" y="17684"/>
                  </a:lnTo>
                  <a:lnTo>
                    <a:pt x="4524" y="17735"/>
                  </a:lnTo>
                  <a:lnTo>
                    <a:pt x="4601" y="17760"/>
                  </a:lnTo>
                  <a:lnTo>
                    <a:pt x="4754" y="17812"/>
                  </a:lnTo>
                  <a:lnTo>
                    <a:pt x="4907" y="17760"/>
                  </a:lnTo>
                  <a:lnTo>
                    <a:pt x="4984" y="17735"/>
                  </a:lnTo>
                  <a:lnTo>
                    <a:pt x="5035" y="17684"/>
                  </a:lnTo>
                  <a:lnTo>
                    <a:pt x="17710" y="5009"/>
                  </a:lnTo>
                  <a:lnTo>
                    <a:pt x="17761" y="4932"/>
                  </a:lnTo>
                  <a:lnTo>
                    <a:pt x="17812" y="4855"/>
                  </a:lnTo>
                  <a:lnTo>
                    <a:pt x="17838" y="4779"/>
                  </a:lnTo>
                  <a:lnTo>
                    <a:pt x="17838" y="4702"/>
                  </a:lnTo>
                  <a:lnTo>
                    <a:pt x="17838" y="4626"/>
                  </a:lnTo>
                  <a:lnTo>
                    <a:pt x="17812" y="4549"/>
                  </a:lnTo>
                  <a:lnTo>
                    <a:pt x="17761" y="4472"/>
                  </a:lnTo>
                  <a:lnTo>
                    <a:pt x="17710" y="4421"/>
                  </a:lnTo>
                  <a:lnTo>
                    <a:pt x="14567" y="1278"/>
                  </a:lnTo>
                  <a:lnTo>
                    <a:pt x="14516" y="1227"/>
                  </a:lnTo>
                  <a:lnTo>
                    <a:pt x="14439" y="1176"/>
                  </a:lnTo>
                  <a:lnTo>
                    <a:pt x="14362" y="1150"/>
                  </a:lnTo>
                  <a:lnTo>
                    <a:pt x="14184" y="1150"/>
                  </a:lnTo>
                  <a:lnTo>
                    <a:pt x="14107" y="1176"/>
                  </a:lnTo>
                  <a:lnTo>
                    <a:pt x="14056" y="1227"/>
                  </a:lnTo>
                  <a:lnTo>
                    <a:pt x="13979" y="1278"/>
                  </a:lnTo>
                  <a:lnTo>
                    <a:pt x="13877" y="1380"/>
                  </a:lnTo>
                  <a:lnTo>
                    <a:pt x="13596" y="1661"/>
                  </a:lnTo>
                  <a:lnTo>
                    <a:pt x="13264" y="1993"/>
                  </a:lnTo>
                  <a:lnTo>
                    <a:pt x="13161" y="2070"/>
                  </a:lnTo>
                  <a:lnTo>
                    <a:pt x="13034" y="2096"/>
                  </a:lnTo>
                  <a:lnTo>
                    <a:pt x="12906" y="2070"/>
                  </a:lnTo>
                  <a:lnTo>
                    <a:pt x="12778" y="1993"/>
                  </a:lnTo>
                  <a:lnTo>
                    <a:pt x="12497" y="1763"/>
                  </a:lnTo>
                  <a:lnTo>
                    <a:pt x="12216" y="1533"/>
                  </a:lnTo>
                  <a:lnTo>
                    <a:pt x="11935" y="1329"/>
                  </a:lnTo>
                  <a:lnTo>
                    <a:pt x="11628" y="1125"/>
                  </a:lnTo>
                  <a:lnTo>
                    <a:pt x="11321" y="946"/>
                  </a:lnTo>
                  <a:lnTo>
                    <a:pt x="11015" y="767"/>
                  </a:lnTo>
                  <a:lnTo>
                    <a:pt x="10683" y="639"/>
                  </a:lnTo>
                  <a:lnTo>
                    <a:pt x="10376" y="486"/>
                  </a:lnTo>
                  <a:lnTo>
                    <a:pt x="9839" y="332"/>
                  </a:lnTo>
                  <a:lnTo>
                    <a:pt x="9277" y="179"/>
                  </a:lnTo>
                  <a:lnTo>
                    <a:pt x="8664" y="51"/>
                  </a:lnTo>
                  <a:lnTo>
                    <a:pt x="8076"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5466550" y="1995025"/>
              <a:ext cx="352675" cy="416550"/>
            </a:xfrm>
            <a:custGeom>
              <a:avLst/>
              <a:gdLst/>
              <a:ahLst/>
              <a:cxnLst/>
              <a:rect l="l" t="t" r="r" b="b"/>
              <a:pathLst>
                <a:path w="14107" h="16662" extrusionOk="0">
                  <a:moveTo>
                    <a:pt x="10453" y="0"/>
                  </a:moveTo>
                  <a:lnTo>
                    <a:pt x="10376" y="26"/>
                  </a:lnTo>
                  <a:lnTo>
                    <a:pt x="10325" y="77"/>
                  </a:lnTo>
                  <a:lnTo>
                    <a:pt x="10248" y="128"/>
                  </a:lnTo>
                  <a:lnTo>
                    <a:pt x="10146" y="230"/>
                  </a:lnTo>
                  <a:lnTo>
                    <a:pt x="9916" y="460"/>
                  </a:lnTo>
                  <a:lnTo>
                    <a:pt x="9916" y="460"/>
                  </a:lnTo>
                  <a:lnTo>
                    <a:pt x="9993" y="409"/>
                  </a:lnTo>
                  <a:lnTo>
                    <a:pt x="10146" y="383"/>
                  </a:lnTo>
                  <a:lnTo>
                    <a:pt x="10274" y="409"/>
                  </a:lnTo>
                  <a:lnTo>
                    <a:pt x="10350" y="460"/>
                  </a:lnTo>
                  <a:lnTo>
                    <a:pt x="10401" y="511"/>
                  </a:lnTo>
                  <a:lnTo>
                    <a:pt x="13008" y="3092"/>
                  </a:lnTo>
                  <a:lnTo>
                    <a:pt x="13085" y="3220"/>
                  </a:lnTo>
                  <a:lnTo>
                    <a:pt x="13110" y="3348"/>
                  </a:lnTo>
                  <a:lnTo>
                    <a:pt x="13085" y="3501"/>
                  </a:lnTo>
                  <a:lnTo>
                    <a:pt x="13008" y="3603"/>
                  </a:lnTo>
                  <a:lnTo>
                    <a:pt x="818" y="15793"/>
                  </a:lnTo>
                  <a:lnTo>
                    <a:pt x="716" y="15869"/>
                  </a:lnTo>
                  <a:lnTo>
                    <a:pt x="614" y="15920"/>
                  </a:lnTo>
                  <a:lnTo>
                    <a:pt x="512" y="15946"/>
                  </a:lnTo>
                  <a:lnTo>
                    <a:pt x="410" y="15972"/>
                  </a:lnTo>
                  <a:lnTo>
                    <a:pt x="282" y="15946"/>
                  </a:lnTo>
                  <a:lnTo>
                    <a:pt x="180" y="15920"/>
                  </a:lnTo>
                  <a:lnTo>
                    <a:pt x="77" y="15869"/>
                  </a:lnTo>
                  <a:lnTo>
                    <a:pt x="1" y="15793"/>
                  </a:lnTo>
                  <a:lnTo>
                    <a:pt x="1" y="15793"/>
                  </a:lnTo>
                  <a:lnTo>
                    <a:pt x="716" y="16534"/>
                  </a:lnTo>
                  <a:lnTo>
                    <a:pt x="793" y="16585"/>
                  </a:lnTo>
                  <a:lnTo>
                    <a:pt x="870" y="16610"/>
                  </a:lnTo>
                  <a:lnTo>
                    <a:pt x="1023" y="16662"/>
                  </a:lnTo>
                  <a:lnTo>
                    <a:pt x="1176" y="16610"/>
                  </a:lnTo>
                  <a:lnTo>
                    <a:pt x="1253" y="16585"/>
                  </a:lnTo>
                  <a:lnTo>
                    <a:pt x="1304" y="16534"/>
                  </a:lnTo>
                  <a:lnTo>
                    <a:pt x="13979" y="3859"/>
                  </a:lnTo>
                  <a:lnTo>
                    <a:pt x="14030" y="3782"/>
                  </a:lnTo>
                  <a:lnTo>
                    <a:pt x="14081" y="3705"/>
                  </a:lnTo>
                  <a:lnTo>
                    <a:pt x="14107" y="3629"/>
                  </a:lnTo>
                  <a:lnTo>
                    <a:pt x="14107" y="3552"/>
                  </a:lnTo>
                  <a:lnTo>
                    <a:pt x="14107" y="3476"/>
                  </a:lnTo>
                  <a:lnTo>
                    <a:pt x="14081" y="3399"/>
                  </a:lnTo>
                  <a:lnTo>
                    <a:pt x="14030" y="3322"/>
                  </a:lnTo>
                  <a:lnTo>
                    <a:pt x="13979" y="3271"/>
                  </a:lnTo>
                  <a:lnTo>
                    <a:pt x="10836" y="128"/>
                  </a:lnTo>
                  <a:lnTo>
                    <a:pt x="10785" y="77"/>
                  </a:lnTo>
                  <a:lnTo>
                    <a:pt x="10708" y="26"/>
                  </a:lnTo>
                  <a:lnTo>
                    <a:pt x="10631"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5534275" y="2127250"/>
              <a:ext cx="59450" cy="59450"/>
            </a:xfrm>
            <a:custGeom>
              <a:avLst/>
              <a:gdLst/>
              <a:ahLst/>
              <a:cxnLst/>
              <a:rect l="l" t="t" r="r" b="b"/>
              <a:pathLst>
                <a:path w="2378" h="2378" extrusionOk="0">
                  <a:moveTo>
                    <a:pt x="1176" y="1"/>
                  </a:moveTo>
                  <a:lnTo>
                    <a:pt x="946" y="26"/>
                  </a:lnTo>
                  <a:lnTo>
                    <a:pt x="716" y="103"/>
                  </a:lnTo>
                  <a:lnTo>
                    <a:pt x="512" y="205"/>
                  </a:lnTo>
                  <a:lnTo>
                    <a:pt x="333" y="333"/>
                  </a:lnTo>
                  <a:lnTo>
                    <a:pt x="205" y="512"/>
                  </a:lnTo>
                  <a:lnTo>
                    <a:pt x="77" y="716"/>
                  </a:lnTo>
                  <a:lnTo>
                    <a:pt x="26" y="946"/>
                  </a:lnTo>
                  <a:lnTo>
                    <a:pt x="1" y="1176"/>
                  </a:lnTo>
                  <a:lnTo>
                    <a:pt x="26" y="1432"/>
                  </a:lnTo>
                  <a:lnTo>
                    <a:pt x="77" y="1662"/>
                  </a:lnTo>
                  <a:lnTo>
                    <a:pt x="205" y="1841"/>
                  </a:lnTo>
                  <a:lnTo>
                    <a:pt x="333" y="2020"/>
                  </a:lnTo>
                  <a:lnTo>
                    <a:pt x="512" y="2173"/>
                  </a:lnTo>
                  <a:lnTo>
                    <a:pt x="716" y="2275"/>
                  </a:lnTo>
                  <a:lnTo>
                    <a:pt x="946" y="2352"/>
                  </a:lnTo>
                  <a:lnTo>
                    <a:pt x="1176" y="2377"/>
                  </a:lnTo>
                  <a:lnTo>
                    <a:pt x="1432" y="2352"/>
                  </a:lnTo>
                  <a:lnTo>
                    <a:pt x="1636" y="2275"/>
                  </a:lnTo>
                  <a:lnTo>
                    <a:pt x="1840" y="2173"/>
                  </a:lnTo>
                  <a:lnTo>
                    <a:pt x="2019" y="2020"/>
                  </a:lnTo>
                  <a:lnTo>
                    <a:pt x="2173" y="1841"/>
                  </a:lnTo>
                  <a:lnTo>
                    <a:pt x="2275" y="1662"/>
                  </a:lnTo>
                  <a:lnTo>
                    <a:pt x="2352" y="1432"/>
                  </a:lnTo>
                  <a:lnTo>
                    <a:pt x="2377" y="1176"/>
                  </a:lnTo>
                  <a:lnTo>
                    <a:pt x="2352" y="946"/>
                  </a:lnTo>
                  <a:lnTo>
                    <a:pt x="2275" y="716"/>
                  </a:lnTo>
                  <a:lnTo>
                    <a:pt x="2173" y="512"/>
                  </a:lnTo>
                  <a:lnTo>
                    <a:pt x="2019" y="333"/>
                  </a:lnTo>
                  <a:lnTo>
                    <a:pt x="1840" y="205"/>
                  </a:lnTo>
                  <a:lnTo>
                    <a:pt x="1636" y="103"/>
                  </a:lnTo>
                  <a:lnTo>
                    <a:pt x="1432" y="26"/>
                  </a:lnTo>
                  <a:lnTo>
                    <a:pt x="117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5543225" y="2127250"/>
              <a:ext cx="50500" cy="59450"/>
            </a:xfrm>
            <a:custGeom>
              <a:avLst/>
              <a:gdLst/>
              <a:ahLst/>
              <a:cxnLst/>
              <a:rect l="l" t="t" r="r" b="b"/>
              <a:pathLst>
                <a:path w="2020" h="2378" extrusionOk="0">
                  <a:moveTo>
                    <a:pt x="767" y="1"/>
                  </a:moveTo>
                  <a:lnTo>
                    <a:pt x="537" y="26"/>
                  </a:lnTo>
                  <a:lnTo>
                    <a:pt x="307" y="103"/>
                  </a:lnTo>
                  <a:lnTo>
                    <a:pt x="154" y="205"/>
                  </a:lnTo>
                  <a:lnTo>
                    <a:pt x="0" y="333"/>
                  </a:lnTo>
                  <a:lnTo>
                    <a:pt x="358" y="333"/>
                  </a:lnTo>
                  <a:lnTo>
                    <a:pt x="537" y="384"/>
                  </a:lnTo>
                  <a:lnTo>
                    <a:pt x="716" y="461"/>
                  </a:lnTo>
                  <a:lnTo>
                    <a:pt x="869" y="563"/>
                  </a:lnTo>
                  <a:lnTo>
                    <a:pt x="997" y="691"/>
                  </a:lnTo>
                  <a:lnTo>
                    <a:pt x="1125" y="819"/>
                  </a:lnTo>
                  <a:lnTo>
                    <a:pt x="1227" y="997"/>
                  </a:lnTo>
                  <a:lnTo>
                    <a:pt x="1304" y="1176"/>
                  </a:lnTo>
                  <a:lnTo>
                    <a:pt x="1329" y="1355"/>
                  </a:lnTo>
                  <a:lnTo>
                    <a:pt x="1355" y="1534"/>
                  </a:lnTo>
                  <a:lnTo>
                    <a:pt x="1329" y="1739"/>
                  </a:lnTo>
                  <a:lnTo>
                    <a:pt x="1278" y="1892"/>
                  </a:lnTo>
                  <a:lnTo>
                    <a:pt x="1201" y="2071"/>
                  </a:lnTo>
                  <a:lnTo>
                    <a:pt x="1099" y="2224"/>
                  </a:lnTo>
                  <a:lnTo>
                    <a:pt x="971" y="2377"/>
                  </a:lnTo>
                  <a:lnTo>
                    <a:pt x="971" y="2377"/>
                  </a:lnTo>
                  <a:lnTo>
                    <a:pt x="1176" y="2326"/>
                  </a:lnTo>
                  <a:lnTo>
                    <a:pt x="1355" y="2250"/>
                  </a:lnTo>
                  <a:lnTo>
                    <a:pt x="1559" y="2122"/>
                  </a:lnTo>
                  <a:lnTo>
                    <a:pt x="1712" y="1969"/>
                  </a:lnTo>
                  <a:lnTo>
                    <a:pt x="1866" y="1790"/>
                  </a:lnTo>
                  <a:lnTo>
                    <a:pt x="1942" y="1585"/>
                  </a:lnTo>
                  <a:lnTo>
                    <a:pt x="1994" y="1355"/>
                  </a:lnTo>
                  <a:lnTo>
                    <a:pt x="2019" y="1125"/>
                  </a:lnTo>
                  <a:lnTo>
                    <a:pt x="1968" y="895"/>
                  </a:lnTo>
                  <a:lnTo>
                    <a:pt x="1891" y="665"/>
                  </a:lnTo>
                  <a:lnTo>
                    <a:pt x="1764" y="461"/>
                  </a:lnTo>
                  <a:lnTo>
                    <a:pt x="1610" y="282"/>
                  </a:lnTo>
                  <a:lnTo>
                    <a:pt x="1431" y="154"/>
                  </a:lnTo>
                  <a:lnTo>
                    <a:pt x="1227" y="52"/>
                  </a:lnTo>
                  <a:lnTo>
                    <a:pt x="997"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5519575" y="1966275"/>
              <a:ext cx="185300" cy="63275"/>
            </a:xfrm>
            <a:custGeom>
              <a:avLst/>
              <a:gdLst/>
              <a:ahLst/>
              <a:cxnLst/>
              <a:rect l="l" t="t" r="r" b="b"/>
              <a:pathLst>
                <a:path w="7412" h="2531" extrusionOk="0">
                  <a:moveTo>
                    <a:pt x="1636" y="0"/>
                  </a:moveTo>
                  <a:lnTo>
                    <a:pt x="1074" y="26"/>
                  </a:lnTo>
                  <a:lnTo>
                    <a:pt x="614" y="77"/>
                  </a:lnTo>
                  <a:lnTo>
                    <a:pt x="129" y="179"/>
                  </a:lnTo>
                  <a:lnTo>
                    <a:pt x="1" y="205"/>
                  </a:lnTo>
                  <a:lnTo>
                    <a:pt x="435" y="153"/>
                  </a:lnTo>
                  <a:lnTo>
                    <a:pt x="870" y="128"/>
                  </a:lnTo>
                  <a:lnTo>
                    <a:pt x="1278" y="128"/>
                  </a:lnTo>
                  <a:lnTo>
                    <a:pt x="1713" y="153"/>
                  </a:lnTo>
                  <a:lnTo>
                    <a:pt x="2147" y="205"/>
                  </a:lnTo>
                  <a:lnTo>
                    <a:pt x="2556" y="281"/>
                  </a:lnTo>
                  <a:lnTo>
                    <a:pt x="2991" y="383"/>
                  </a:lnTo>
                  <a:lnTo>
                    <a:pt x="3399" y="511"/>
                  </a:lnTo>
                  <a:lnTo>
                    <a:pt x="3808" y="665"/>
                  </a:lnTo>
                  <a:lnTo>
                    <a:pt x="4217" y="843"/>
                  </a:lnTo>
                  <a:lnTo>
                    <a:pt x="4601" y="1022"/>
                  </a:lnTo>
                  <a:lnTo>
                    <a:pt x="4984" y="1252"/>
                  </a:lnTo>
                  <a:lnTo>
                    <a:pt x="5367" y="1482"/>
                  </a:lnTo>
                  <a:lnTo>
                    <a:pt x="5725" y="1763"/>
                  </a:lnTo>
                  <a:lnTo>
                    <a:pt x="6083" y="2045"/>
                  </a:lnTo>
                  <a:lnTo>
                    <a:pt x="6415" y="2377"/>
                  </a:lnTo>
                  <a:lnTo>
                    <a:pt x="6466" y="2428"/>
                  </a:lnTo>
                  <a:lnTo>
                    <a:pt x="6543" y="2479"/>
                  </a:lnTo>
                  <a:lnTo>
                    <a:pt x="6619" y="2504"/>
                  </a:lnTo>
                  <a:lnTo>
                    <a:pt x="6696" y="2530"/>
                  </a:lnTo>
                  <a:lnTo>
                    <a:pt x="6849" y="2504"/>
                  </a:lnTo>
                  <a:lnTo>
                    <a:pt x="6926" y="2479"/>
                  </a:lnTo>
                  <a:lnTo>
                    <a:pt x="6977" y="2428"/>
                  </a:lnTo>
                  <a:lnTo>
                    <a:pt x="7412" y="1993"/>
                  </a:lnTo>
                  <a:lnTo>
                    <a:pt x="7309" y="2070"/>
                  </a:lnTo>
                  <a:lnTo>
                    <a:pt x="7182" y="2096"/>
                  </a:lnTo>
                  <a:lnTo>
                    <a:pt x="7054" y="2070"/>
                  </a:lnTo>
                  <a:lnTo>
                    <a:pt x="6926" y="1993"/>
                  </a:lnTo>
                  <a:lnTo>
                    <a:pt x="6645" y="1763"/>
                  </a:lnTo>
                  <a:lnTo>
                    <a:pt x="6364" y="1533"/>
                  </a:lnTo>
                  <a:lnTo>
                    <a:pt x="6083" y="1329"/>
                  </a:lnTo>
                  <a:lnTo>
                    <a:pt x="5776" y="1125"/>
                  </a:lnTo>
                  <a:lnTo>
                    <a:pt x="5469" y="946"/>
                  </a:lnTo>
                  <a:lnTo>
                    <a:pt x="5163" y="767"/>
                  </a:lnTo>
                  <a:lnTo>
                    <a:pt x="4831" y="639"/>
                  </a:lnTo>
                  <a:lnTo>
                    <a:pt x="4524" y="486"/>
                  </a:lnTo>
                  <a:lnTo>
                    <a:pt x="3987" y="332"/>
                  </a:lnTo>
                  <a:lnTo>
                    <a:pt x="3425" y="179"/>
                  </a:lnTo>
                  <a:lnTo>
                    <a:pt x="2812" y="51"/>
                  </a:lnTo>
                  <a:lnTo>
                    <a:pt x="2224"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5466550" y="2082550"/>
              <a:ext cx="73500" cy="136725"/>
            </a:xfrm>
            <a:custGeom>
              <a:avLst/>
              <a:gdLst/>
              <a:ahLst/>
              <a:cxnLst/>
              <a:rect l="l" t="t" r="r" b="b"/>
              <a:pathLst>
                <a:path w="2940" h="5469" extrusionOk="0">
                  <a:moveTo>
                    <a:pt x="2939" y="0"/>
                  </a:moveTo>
                  <a:lnTo>
                    <a:pt x="2658" y="26"/>
                  </a:lnTo>
                  <a:lnTo>
                    <a:pt x="2377" y="77"/>
                  </a:lnTo>
                  <a:lnTo>
                    <a:pt x="2122" y="153"/>
                  </a:lnTo>
                  <a:lnTo>
                    <a:pt x="1841" y="256"/>
                  </a:lnTo>
                  <a:lnTo>
                    <a:pt x="1585" y="409"/>
                  </a:lnTo>
                  <a:lnTo>
                    <a:pt x="1355" y="562"/>
                  </a:lnTo>
                  <a:lnTo>
                    <a:pt x="1100" y="741"/>
                  </a:lnTo>
                  <a:lnTo>
                    <a:pt x="895" y="946"/>
                  </a:lnTo>
                  <a:lnTo>
                    <a:pt x="691" y="1176"/>
                  </a:lnTo>
                  <a:lnTo>
                    <a:pt x="512" y="1406"/>
                  </a:lnTo>
                  <a:lnTo>
                    <a:pt x="358" y="1661"/>
                  </a:lnTo>
                  <a:lnTo>
                    <a:pt x="231" y="1942"/>
                  </a:lnTo>
                  <a:lnTo>
                    <a:pt x="154" y="2223"/>
                  </a:lnTo>
                  <a:lnTo>
                    <a:pt x="77" y="2504"/>
                  </a:lnTo>
                  <a:lnTo>
                    <a:pt x="26" y="2785"/>
                  </a:lnTo>
                  <a:lnTo>
                    <a:pt x="1" y="3067"/>
                  </a:lnTo>
                  <a:lnTo>
                    <a:pt x="26" y="3373"/>
                  </a:lnTo>
                  <a:lnTo>
                    <a:pt x="52" y="3654"/>
                  </a:lnTo>
                  <a:lnTo>
                    <a:pt x="129" y="3935"/>
                  </a:lnTo>
                  <a:lnTo>
                    <a:pt x="205" y="4217"/>
                  </a:lnTo>
                  <a:lnTo>
                    <a:pt x="333" y="4472"/>
                  </a:lnTo>
                  <a:lnTo>
                    <a:pt x="461" y="4753"/>
                  </a:lnTo>
                  <a:lnTo>
                    <a:pt x="640" y="4983"/>
                  </a:lnTo>
                  <a:lnTo>
                    <a:pt x="818" y="5239"/>
                  </a:lnTo>
                  <a:lnTo>
                    <a:pt x="921" y="5315"/>
                  </a:lnTo>
                  <a:lnTo>
                    <a:pt x="997" y="5392"/>
                  </a:lnTo>
                  <a:lnTo>
                    <a:pt x="1074" y="5443"/>
                  </a:lnTo>
                  <a:lnTo>
                    <a:pt x="1151" y="5469"/>
                  </a:lnTo>
                  <a:lnTo>
                    <a:pt x="1253" y="5469"/>
                  </a:lnTo>
                  <a:lnTo>
                    <a:pt x="1330" y="5443"/>
                  </a:lnTo>
                  <a:lnTo>
                    <a:pt x="1406" y="5418"/>
                  </a:lnTo>
                  <a:lnTo>
                    <a:pt x="1508" y="5366"/>
                  </a:lnTo>
                  <a:lnTo>
                    <a:pt x="1815" y="5034"/>
                  </a:lnTo>
                  <a:lnTo>
                    <a:pt x="1713" y="5060"/>
                  </a:lnTo>
                  <a:lnTo>
                    <a:pt x="1636" y="5060"/>
                  </a:lnTo>
                  <a:lnTo>
                    <a:pt x="1560" y="5034"/>
                  </a:lnTo>
                  <a:lnTo>
                    <a:pt x="1483" y="4958"/>
                  </a:lnTo>
                  <a:lnTo>
                    <a:pt x="1330" y="4753"/>
                  </a:lnTo>
                  <a:lnTo>
                    <a:pt x="1176" y="4523"/>
                  </a:lnTo>
                  <a:lnTo>
                    <a:pt x="1048" y="4293"/>
                  </a:lnTo>
                  <a:lnTo>
                    <a:pt x="946" y="4038"/>
                  </a:lnTo>
                  <a:lnTo>
                    <a:pt x="870" y="3782"/>
                  </a:lnTo>
                  <a:lnTo>
                    <a:pt x="818" y="3527"/>
                  </a:lnTo>
                  <a:lnTo>
                    <a:pt x="793" y="3271"/>
                  </a:lnTo>
                  <a:lnTo>
                    <a:pt x="767" y="3015"/>
                  </a:lnTo>
                  <a:lnTo>
                    <a:pt x="767" y="2760"/>
                  </a:lnTo>
                  <a:lnTo>
                    <a:pt x="818" y="2504"/>
                  </a:lnTo>
                  <a:lnTo>
                    <a:pt x="844" y="2249"/>
                  </a:lnTo>
                  <a:lnTo>
                    <a:pt x="921" y="1993"/>
                  </a:lnTo>
                  <a:lnTo>
                    <a:pt x="1023" y="1763"/>
                  </a:lnTo>
                  <a:lnTo>
                    <a:pt x="1125" y="1508"/>
                  </a:lnTo>
                  <a:lnTo>
                    <a:pt x="1278" y="1278"/>
                  </a:lnTo>
                  <a:lnTo>
                    <a:pt x="1432" y="1073"/>
                  </a:lnTo>
                  <a:lnTo>
                    <a:pt x="1713" y="741"/>
                  </a:lnTo>
                  <a:lnTo>
                    <a:pt x="2020" y="486"/>
                  </a:lnTo>
                  <a:lnTo>
                    <a:pt x="2352" y="256"/>
                  </a:lnTo>
                  <a:lnTo>
                    <a:pt x="2684" y="102"/>
                  </a:lnTo>
                  <a:lnTo>
                    <a:pt x="2939"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5499775" y="2355975"/>
              <a:ext cx="30700" cy="30675"/>
            </a:xfrm>
            <a:custGeom>
              <a:avLst/>
              <a:gdLst/>
              <a:ahLst/>
              <a:cxnLst/>
              <a:rect l="l" t="t" r="r" b="b"/>
              <a:pathLst>
                <a:path w="1228" h="1227" extrusionOk="0">
                  <a:moveTo>
                    <a:pt x="256" y="0"/>
                  </a:moveTo>
                  <a:lnTo>
                    <a:pt x="154" y="26"/>
                  </a:lnTo>
                  <a:lnTo>
                    <a:pt x="77" y="103"/>
                  </a:lnTo>
                  <a:lnTo>
                    <a:pt x="26" y="179"/>
                  </a:lnTo>
                  <a:lnTo>
                    <a:pt x="1" y="281"/>
                  </a:lnTo>
                  <a:lnTo>
                    <a:pt x="26" y="384"/>
                  </a:lnTo>
                  <a:lnTo>
                    <a:pt x="77" y="486"/>
                  </a:lnTo>
                  <a:lnTo>
                    <a:pt x="231" y="614"/>
                  </a:lnTo>
                  <a:lnTo>
                    <a:pt x="844" y="1227"/>
                  </a:lnTo>
                  <a:lnTo>
                    <a:pt x="1227" y="844"/>
                  </a:lnTo>
                  <a:lnTo>
                    <a:pt x="614" y="230"/>
                  </a:lnTo>
                  <a:lnTo>
                    <a:pt x="461" y="103"/>
                  </a:lnTo>
                  <a:lnTo>
                    <a:pt x="358"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5543225" y="231252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230" y="614"/>
                  </a:lnTo>
                  <a:lnTo>
                    <a:pt x="844" y="1227"/>
                  </a:lnTo>
                  <a:lnTo>
                    <a:pt x="1227" y="844"/>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5587300" y="2269075"/>
              <a:ext cx="30700" cy="30050"/>
            </a:xfrm>
            <a:custGeom>
              <a:avLst/>
              <a:gdLst/>
              <a:ahLst/>
              <a:cxnLst/>
              <a:rect l="l" t="t" r="r" b="b"/>
              <a:pathLst>
                <a:path w="1228" h="1202" extrusionOk="0">
                  <a:moveTo>
                    <a:pt x="154" y="1"/>
                  </a:moveTo>
                  <a:lnTo>
                    <a:pt x="77" y="78"/>
                  </a:lnTo>
                  <a:lnTo>
                    <a:pt x="26" y="154"/>
                  </a:lnTo>
                  <a:lnTo>
                    <a:pt x="1" y="256"/>
                  </a:lnTo>
                  <a:lnTo>
                    <a:pt x="26" y="359"/>
                  </a:lnTo>
                  <a:lnTo>
                    <a:pt x="77" y="461"/>
                  </a:lnTo>
                  <a:lnTo>
                    <a:pt x="844" y="1202"/>
                  </a:lnTo>
                  <a:lnTo>
                    <a:pt x="1227" y="819"/>
                  </a:lnTo>
                  <a:lnTo>
                    <a:pt x="461"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5630750" y="2225000"/>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4" y="1227"/>
                  </a:lnTo>
                  <a:lnTo>
                    <a:pt x="1227" y="844"/>
                  </a:lnTo>
                  <a:lnTo>
                    <a:pt x="614"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5674825" y="2181550"/>
              <a:ext cx="30700" cy="30700"/>
            </a:xfrm>
            <a:custGeom>
              <a:avLst/>
              <a:gdLst/>
              <a:ahLst/>
              <a:cxnLst/>
              <a:rect l="l" t="t" r="r" b="b"/>
              <a:pathLst>
                <a:path w="1228" h="1228" extrusionOk="0">
                  <a:moveTo>
                    <a:pt x="154" y="1"/>
                  </a:moveTo>
                  <a:lnTo>
                    <a:pt x="77" y="78"/>
                  </a:lnTo>
                  <a:lnTo>
                    <a:pt x="0" y="154"/>
                  </a:lnTo>
                  <a:lnTo>
                    <a:pt x="0" y="257"/>
                  </a:lnTo>
                  <a:lnTo>
                    <a:pt x="0" y="359"/>
                  </a:lnTo>
                  <a:lnTo>
                    <a:pt x="77" y="461"/>
                  </a:lnTo>
                  <a:lnTo>
                    <a:pt x="844" y="1228"/>
                  </a:lnTo>
                  <a:lnTo>
                    <a:pt x="1227" y="819"/>
                  </a:lnTo>
                  <a:lnTo>
                    <a:pt x="614" y="205"/>
                  </a:lnTo>
                  <a:lnTo>
                    <a:pt x="460"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5718275" y="213747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3" y="1227"/>
                  </a:lnTo>
                  <a:lnTo>
                    <a:pt x="1227" y="844"/>
                  </a:lnTo>
                  <a:lnTo>
                    <a:pt x="613"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5762350" y="2094050"/>
              <a:ext cx="30700" cy="30675"/>
            </a:xfrm>
            <a:custGeom>
              <a:avLst/>
              <a:gdLst/>
              <a:ahLst/>
              <a:cxnLst/>
              <a:rect l="l" t="t" r="r" b="b"/>
              <a:pathLst>
                <a:path w="1228" h="1227" extrusionOk="0">
                  <a:moveTo>
                    <a:pt x="154" y="0"/>
                  </a:moveTo>
                  <a:lnTo>
                    <a:pt x="77" y="77"/>
                  </a:lnTo>
                  <a:lnTo>
                    <a:pt x="0" y="153"/>
                  </a:lnTo>
                  <a:lnTo>
                    <a:pt x="0" y="256"/>
                  </a:lnTo>
                  <a:lnTo>
                    <a:pt x="0" y="358"/>
                  </a:lnTo>
                  <a:lnTo>
                    <a:pt x="77" y="460"/>
                  </a:lnTo>
                  <a:lnTo>
                    <a:pt x="205" y="613"/>
                  </a:lnTo>
                  <a:lnTo>
                    <a:pt x="844" y="1227"/>
                  </a:lnTo>
                  <a:lnTo>
                    <a:pt x="1227" y="843"/>
                  </a:lnTo>
                  <a:lnTo>
                    <a:pt x="614" y="230"/>
                  </a:lnTo>
                  <a:lnTo>
                    <a:pt x="460" y="77"/>
                  </a:lnTo>
                  <a:lnTo>
                    <a:pt x="3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5505525" y="2361725"/>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5548975" y="2318275"/>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5593050" y="2274200"/>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5636500" y="2230750"/>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5679925" y="2186675"/>
              <a:ext cx="25600" cy="25575"/>
            </a:xfrm>
            <a:custGeom>
              <a:avLst/>
              <a:gdLst/>
              <a:ahLst/>
              <a:cxnLst/>
              <a:rect l="l" t="t" r="r" b="b"/>
              <a:pathLst>
                <a:path w="1024" h="1023" extrusionOk="0">
                  <a:moveTo>
                    <a:pt x="410" y="0"/>
                  </a:moveTo>
                  <a:lnTo>
                    <a:pt x="1" y="409"/>
                  </a:lnTo>
                  <a:lnTo>
                    <a:pt x="614" y="1023"/>
                  </a:lnTo>
                  <a:lnTo>
                    <a:pt x="1023" y="614"/>
                  </a:lnTo>
                  <a:lnTo>
                    <a:pt x="410"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5724025" y="2143225"/>
              <a:ext cx="24925" cy="24950"/>
            </a:xfrm>
            <a:custGeom>
              <a:avLst/>
              <a:gdLst/>
              <a:ahLst/>
              <a:cxnLst/>
              <a:rect l="l" t="t" r="r" b="b"/>
              <a:pathLst>
                <a:path w="997" h="998" extrusionOk="0">
                  <a:moveTo>
                    <a:pt x="383" y="1"/>
                  </a:moveTo>
                  <a:lnTo>
                    <a:pt x="0" y="384"/>
                  </a:lnTo>
                  <a:lnTo>
                    <a:pt x="613" y="997"/>
                  </a:lnTo>
                  <a:lnTo>
                    <a:pt x="997" y="614"/>
                  </a:lnTo>
                  <a:lnTo>
                    <a:pt x="38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5767450" y="2099800"/>
              <a:ext cx="24950" cy="24925"/>
            </a:xfrm>
            <a:custGeom>
              <a:avLst/>
              <a:gdLst/>
              <a:ahLst/>
              <a:cxnLst/>
              <a:rect l="l" t="t" r="r" b="b"/>
              <a:pathLst>
                <a:path w="998" h="997" extrusionOk="0">
                  <a:moveTo>
                    <a:pt x="384" y="0"/>
                  </a:moveTo>
                  <a:lnTo>
                    <a:pt x="1" y="383"/>
                  </a:lnTo>
                  <a:lnTo>
                    <a:pt x="614" y="997"/>
                  </a:lnTo>
                  <a:lnTo>
                    <a:pt x="998" y="613"/>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5386050" y="2074875"/>
              <a:ext cx="39650" cy="26225"/>
            </a:xfrm>
            <a:custGeom>
              <a:avLst/>
              <a:gdLst/>
              <a:ahLst/>
              <a:cxnLst/>
              <a:rect l="l" t="t" r="r" b="b"/>
              <a:pathLst>
                <a:path w="1586" h="1049" extrusionOk="0">
                  <a:moveTo>
                    <a:pt x="205" y="0"/>
                  </a:moveTo>
                  <a:lnTo>
                    <a:pt x="1" y="511"/>
                  </a:lnTo>
                  <a:lnTo>
                    <a:pt x="1202" y="1048"/>
                  </a:lnTo>
                  <a:lnTo>
                    <a:pt x="1381" y="1048"/>
                  </a:lnTo>
                  <a:lnTo>
                    <a:pt x="1457" y="1023"/>
                  </a:lnTo>
                  <a:lnTo>
                    <a:pt x="1509" y="971"/>
                  </a:lnTo>
                  <a:lnTo>
                    <a:pt x="1560" y="895"/>
                  </a:lnTo>
                  <a:lnTo>
                    <a:pt x="1585" y="793"/>
                  </a:lnTo>
                  <a:lnTo>
                    <a:pt x="1560" y="690"/>
                  </a:lnTo>
                  <a:lnTo>
                    <a:pt x="1509" y="614"/>
                  </a:lnTo>
                  <a:lnTo>
                    <a:pt x="1432" y="537"/>
                  </a:lnTo>
                  <a:lnTo>
                    <a:pt x="205"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5422475" y="2018650"/>
              <a:ext cx="35150" cy="35175"/>
            </a:xfrm>
            <a:custGeom>
              <a:avLst/>
              <a:gdLst/>
              <a:ahLst/>
              <a:cxnLst/>
              <a:rect l="l" t="t" r="r" b="b"/>
              <a:pathLst>
                <a:path w="1406" h="1407" extrusionOk="0">
                  <a:moveTo>
                    <a:pt x="384" y="1"/>
                  </a:moveTo>
                  <a:lnTo>
                    <a:pt x="256" y="128"/>
                  </a:lnTo>
                  <a:lnTo>
                    <a:pt x="0" y="384"/>
                  </a:lnTo>
                  <a:lnTo>
                    <a:pt x="946" y="1329"/>
                  </a:lnTo>
                  <a:lnTo>
                    <a:pt x="1023" y="1381"/>
                  </a:lnTo>
                  <a:lnTo>
                    <a:pt x="1125" y="1406"/>
                  </a:lnTo>
                  <a:lnTo>
                    <a:pt x="1227" y="1381"/>
                  </a:lnTo>
                  <a:lnTo>
                    <a:pt x="1329" y="1329"/>
                  </a:lnTo>
                  <a:lnTo>
                    <a:pt x="1380" y="1227"/>
                  </a:lnTo>
                  <a:lnTo>
                    <a:pt x="1406" y="1125"/>
                  </a:lnTo>
                  <a:lnTo>
                    <a:pt x="1380" y="1023"/>
                  </a:lnTo>
                  <a:lnTo>
                    <a:pt x="1329" y="946"/>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381575" y="2203275"/>
              <a:ext cx="40275" cy="23675"/>
            </a:xfrm>
            <a:custGeom>
              <a:avLst/>
              <a:gdLst/>
              <a:ahLst/>
              <a:cxnLst/>
              <a:rect l="l" t="t" r="r" b="b"/>
              <a:pathLst>
                <a:path w="1611" h="947" extrusionOk="0">
                  <a:moveTo>
                    <a:pt x="1253" y="1"/>
                  </a:moveTo>
                  <a:lnTo>
                    <a:pt x="1" y="435"/>
                  </a:lnTo>
                  <a:lnTo>
                    <a:pt x="180" y="946"/>
                  </a:lnTo>
                  <a:lnTo>
                    <a:pt x="1432" y="512"/>
                  </a:lnTo>
                  <a:lnTo>
                    <a:pt x="1534" y="461"/>
                  </a:lnTo>
                  <a:lnTo>
                    <a:pt x="1585" y="384"/>
                  </a:lnTo>
                  <a:lnTo>
                    <a:pt x="1611" y="282"/>
                  </a:lnTo>
                  <a:lnTo>
                    <a:pt x="1611" y="180"/>
                  </a:lnTo>
                  <a:lnTo>
                    <a:pt x="1560" y="77"/>
                  </a:lnTo>
                  <a:lnTo>
                    <a:pt x="1458" y="26"/>
                  </a:lnTo>
                  <a:lnTo>
                    <a:pt x="135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373275" y="2142600"/>
              <a:ext cx="39650" cy="15350"/>
            </a:xfrm>
            <a:custGeom>
              <a:avLst/>
              <a:gdLst/>
              <a:ahLst/>
              <a:cxnLst/>
              <a:rect l="l" t="t" r="r" b="b"/>
              <a:pathLst>
                <a:path w="1586" h="614" extrusionOk="0">
                  <a:moveTo>
                    <a:pt x="1" y="0"/>
                  </a:moveTo>
                  <a:lnTo>
                    <a:pt x="1" y="562"/>
                  </a:lnTo>
                  <a:lnTo>
                    <a:pt x="1304" y="613"/>
                  </a:lnTo>
                  <a:lnTo>
                    <a:pt x="1330" y="613"/>
                  </a:lnTo>
                  <a:lnTo>
                    <a:pt x="1432" y="588"/>
                  </a:lnTo>
                  <a:lnTo>
                    <a:pt x="1508" y="537"/>
                  </a:lnTo>
                  <a:lnTo>
                    <a:pt x="1560" y="460"/>
                  </a:lnTo>
                  <a:lnTo>
                    <a:pt x="1585" y="358"/>
                  </a:lnTo>
                  <a:lnTo>
                    <a:pt x="1585" y="256"/>
                  </a:lnTo>
                  <a:lnTo>
                    <a:pt x="1508" y="153"/>
                  </a:lnTo>
                  <a:lnTo>
                    <a:pt x="1432" y="102"/>
                  </a:lnTo>
                  <a:lnTo>
                    <a:pt x="1330" y="77"/>
                  </a:lnTo>
                  <a:lnTo>
                    <a:pt x="1"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78050" y="1980325"/>
              <a:ext cx="27500" cy="41550"/>
            </a:xfrm>
            <a:custGeom>
              <a:avLst/>
              <a:gdLst/>
              <a:ahLst/>
              <a:cxnLst/>
              <a:rect l="l" t="t" r="r" b="b"/>
              <a:pathLst>
                <a:path w="1100" h="1662" extrusionOk="0">
                  <a:moveTo>
                    <a:pt x="512" y="0"/>
                  </a:moveTo>
                  <a:lnTo>
                    <a:pt x="1" y="230"/>
                  </a:lnTo>
                  <a:lnTo>
                    <a:pt x="563" y="1508"/>
                  </a:lnTo>
                  <a:lnTo>
                    <a:pt x="614" y="1559"/>
                  </a:lnTo>
                  <a:lnTo>
                    <a:pt x="665" y="1610"/>
                  </a:lnTo>
                  <a:lnTo>
                    <a:pt x="742" y="1661"/>
                  </a:lnTo>
                  <a:lnTo>
                    <a:pt x="818" y="1661"/>
                  </a:lnTo>
                  <a:lnTo>
                    <a:pt x="921" y="1636"/>
                  </a:lnTo>
                  <a:lnTo>
                    <a:pt x="1023" y="1585"/>
                  </a:lnTo>
                  <a:lnTo>
                    <a:pt x="1074" y="1483"/>
                  </a:lnTo>
                  <a:lnTo>
                    <a:pt x="1100" y="1380"/>
                  </a:lnTo>
                  <a:lnTo>
                    <a:pt x="1074" y="1278"/>
                  </a:lnTo>
                  <a:lnTo>
                    <a:pt x="51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607100" y="1974575"/>
              <a:ext cx="25575" cy="43475"/>
            </a:xfrm>
            <a:custGeom>
              <a:avLst/>
              <a:gdLst/>
              <a:ahLst/>
              <a:cxnLst/>
              <a:rect l="l" t="t" r="r" b="b"/>
              <a:pathLst>
                <a:path w="1023" h="1739" extrusionOk="0">
                  <a:moveTo>
                    <a:pt x="486" y="0"/>
                  </a:moveTo>
                  <a:lnTo>
                    <a:pt x="358" y="358"/>
                  </a:lnTo>
                  <a:lnTo>
                    <a:pt x="1" y="1380"/>
                  </a:lnTo>
                  <a:lnTo>
                    <a:pt x="1" y="1483"/>
                  </a:lnTo>
                  <a:lnTo>
                    <a:pt x="26" y="1585"/>
                  </a:lnTo>
                  <a:lnTo>
                    <a:pt x="77" y="1661"/>
                  </a:lnTo>
                  <a:lnTo>
                    <a:pt x="180" y="1738"/>
                  </a:lnTo>
                  <a:lnTo>
                    <a:pt x="358" y="1738"/>
                  </a:lnTo>
                  <a:lnTo>
                    <a:pt x="410" y="1687"/>
                  </a:lnTo>
                  <a:lnTo>
                    <a:pt x="486" y="1636"/>
                  </a:lnTo>
                  <a:lnTo>
                    <a:pt x="512" y="1559"/>
                  </a:lnTo>
                  <a:lnTo>
                    <a:pt x="870" y="588"/>
                  </a:lnTo>
                  <a:lnTo>
                    <a:pt x="1023" y="154"/>
                  </a:lnTo>
                  <a:lnTo>
                    <a:pt x="48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546425" y="1966275"/>
              <a:ext cx="15350" cy="42825"/>
            </a:xfrm>
            <a:custGeom>
              <a:avLst/>
              <a:gdLst/>
              <a:ahLst/>
              <a:cxnLst/>
              <a:rect l="l" t="t" r="r" b="b"/>
              <a:pathLst>
                <a:path w="614" h="1713" extrusionOk="0">
                  <a:moveTo>
                    <a:pt x="562" y="0"/>
                  </a:moveTo>
                  <a:lnTo>
                    <a:pt x="0" y="26"/>
                  </a:lnTo>
                  <a:lnTo>
                    <a:pt x="26" y="128"/>
                  </a:lnTo>
                  <a:lnTo>
                    <a:pt x="77" y="1457"/>
                  </a:lnTo>
                  <a:lnTo>
                    <a:pt x="102" y="1559"/>
                  </a:lnTo>
                  <a:lnTo>
                    <a:pt x="153" y="1636"/>
                  </a:lnTo>
                  <a:lnTo>
                    <a:pt x="256" y="1687"/>
                  </a:lnTo>
                  <a:lnTo>
                    <a:pt x="358" y="1712"/>
                  </a:lnTo>
                  <a:lnTo>
                    <a:pt x="460" y="1687"/>
                  </a:lnTo>
                  <a:lnTo>
                    <a:pt x="562" y="1636"/>
                  </a:lnTo>
                  <a:lnTo>
                    <a:pt x="613" y="1533"/>
                  </a:lnTo>
                  <a:lnTo>
                    <a:pt x="613" y="1431"/>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546425" y="1966275"/>
              <a:ext cx="14075" cy="3850"/>
            </a:xfrm>
            <a:custGeom>
              <a:avLst/>
              <a:gdLst/>
              <a:ahLst/>
              <a:cxnLst/>
              <a:rect l="l" t="t" r="r" b="b"/>
              <a:pathLst>
                <a:path w="563" h="154" extrusionOk="0">
                  <a:moveTo>
                    <a:pt x="562" y="0"/>
                  </a:moveTo>
                  <a:lnTo>
                    <a:pt x="0" y="26"/>
                  </a:lnTo>
                  <a:lnTo>
                    <a:pt x="26" y="128"/>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616050" y="1974575"/>
              <a:ext cx="16625" cy="14725"/>
            </a:xfrm>
            <a:custGeom>
              <a:avLst/>
              <a:gdLst/>
              <a:ahLst/>
              <a:cxnLst/>
              <a:rect l="l" t="t" r="r" b="b"/>
              <a:pathLst>
                <a:path w="665" h="589" extrusionOk="0">
                  <a:moveTo>
                    <a:pt x="128" y="0"/>
                  </a:moveTo>
                  <a:lnTo>
                    <a:pt x="0" y="358"/>
                  </a:lnTo>
                  <a:lnTo>
                    <a:pt x="512" y="588"/>
                  </a:lnTo>
                  <a:lnTo>
                    <a:pt x="665" y="154"/>
                  </a:lnTo>
                  <a:lnTo>
                    <a:pt x="12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8"/>
          <p:cNvGrpSpPr/>
          <p:nvPr/>
        </p:nvGrpSpPr>
        <p:grpSpPr>
          <a:xfrm>
            <a:off x="3471713" y="1974311"/>
            <a:ext cx="272559" cy="318353"/>
            <a:chOff x="4677550" y="1965625"/>
            <a:chExt cx="364175" cy="445950"/>
          </a:xfrm>
        </p:grpSpPr>
        <p:sp>
          <p:nvSpPr>
            <p:cNvPr id="1877" name="Google Shape;1877;p58"/>
            <p:cNvSpPr/>
            <p:nvPr/>
          </p:nvSpPr>
          <p:spPr>
            <a:xfrm>
              <a:off x="4841750" y="1968175"/>
              <a:ext cx="13450" cy="95225"/>
            </a:xfrm>
            <a:custGeom>
              <a:avLst/>
              <a:gdLst/>
              <a:ahLst/>
              <a:cxnLst/>
              <a:rect l="l" t="t" r="r" b="b"/>
              <a:pathLst>
                <a:path w="538" h="3809" extrusionOk="0">
                  <a:moveTo>
                    <a:pt x="256" y="1"/>
                  </a:moveTo>
                  <a:lnTo>
                    <a:pt x="154" y="26"/>
                  </a:lnTo>
                  <a:lnTo>
                    <a:pt x="77" y="103"/>
                  </a:lnTo>
                  <a:lnTo>
                    <a:pt x="0" y="180"/>
                  </a:lnTo>
                  <a:lnTo>
                    <a:pt x="0" y="282"/>
                  </a:lnTo>
                  <a:lnTo>
                    <a:pt x="0" y="3527"/>
                  </a:lnTo>
                  <a:lnTo>
                    <a:pt x="0" y="3630"/>
                  </a:lnTo>
                  <a:lnTo>
                    <a:pt x="77" y="3732"/>
                  </a:lnTo>
                  <a:lnTo>
                    <a:pt x="154" y="3783"/>
                  </a:lnTo>
                  <a:lnTo>
                    <a:pt x="256" y="3808"/>
                  </a:lnTo>
                  <a:lnTo>
                    <a:pt x="358" y="3783"/>
                  </a:lnTo>
                  <a:lnTo>
                    <a:pt x="460" y="3732"/>
                  </a:lnTo>
                  <a:lnTo>
                    <a:pt x="512" y="3630"/>
                  </a:lnTo>
                  <a:lnTo>
                    <a:pt x="537" y="3527"/>
                  </a:lnTo>
                  <a:lnTo>
                    <a:pt x="537" y="282"/>
                  </a:lnTo>
                  <a:lnTo>
                    <a:pt x="512" y="180"/>
                  </a:lnTo>
                  <a:lnTo>
                    <a:pt x="460" y="103"/>
                  </a:lnTo>
                  <a:lnTo>
                    <a:pt x="358" y="26"/>
                  </a:lnTo>
                  <a:lnTo>
                    <a:pt x="256"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4848150" y="1965625"/>
              <a:ext cx="54950" cy="54975"/>
            </a:xfrm>
            <a:custGeom>
              <a:avLst/>
              <a:gdLst/>
              <a:ahLst/>
              <a:cxnLst/>
              <a:rect l="l" t="t" r="r" b="b"/>
              <a:pathLst>
                <a:path w="2198" h="2199" extrusionOk="0">
                  <a:moveTo>
                    <a:pt x="2019" y="1"/>
                  </a:moveTo>
                  <a:lnTo>
                    <a:pt x="1789" y="26"/>
                  </a:lnTo>
                  <a:lnTo>
                    <a:pt x="1508" y="77"/>
                  </a:lnTo>
                  <a:lnTo>
                    <a:pt x="1176" y="205"/>
                  </a:lnTo>
                  <a:lnTo>
                    <a:pt x="1022" y="282"/>
                  </a:lnTo>
                  <a:lnTo>
                    <a:pt x="843" y="384"/>
                  </a:lnTo>
                  <a:lnTo>
                    <a:pt x="690" y="512"/>
                  </a:lnTo>
                  <a:lnTo>
                    <a:pt x="537" y="639"/>
                  </a:lnTo>
                  <a:lnTo>
                    <a:pt x="409" y="818"/>
                  </a:lnTo>
                  <a:lnTo>
                    <a:pt x="281" y="997"/>
                  </a:lnTo>
                  <a:lnTo>
                    <a:pt x="179" y="1227"/>
                  </a:lnTo>
                  <a:lnTo>
                    <a:pt x="102" y="1457"/>
                  </a:lnTo>
                  <a:lnTo>
                    <a:pt x="51" y="1738"/>
                  </a:lnTo>
                  <a:lnTo>
                    <a:pt x="0" y="2071"/>
                  </a:lnTo>
                  <a:lnTo>
                    <a:pt x="26" y="2096"/>
                  </a:lnTo>
                  <a:lnTo>
                    <a:pt x="51" y="2147"/>
                  </a:lnTo>
                  <a:lnTo>
                    <a:pt x="77" y="2173"/>
                  </a:lnTo>
                  <a:lnTo>
                    <a:pt x="128" y="2173"/>
                  </a:lnTo>
                  <a:lnTo>
                    <a:pt x="332" y="2198"/>
                  </a:lnTo>
                  <a:lnTo>
                    <a:pt x="613" y="2147"/>
                  </a:lnTo>
                  <a:lnTo>
                    <a:pt x="946" y="2071"/>
                  </a:lnTo>
                  <a:lnTo>
                    <a:pt x="1124" y="2019"/>
                  </a:lnTo>
                  <a:lnTo>
                    <a:pt x="1303" y="1917"/>
                  </a:lnTo>
                  <a:lnTo>
                    <a:pt x="1457" y="1815"/>
                  </a:lnTo>
                  <a:lnTo>
                    <a:pt x="1610" y="1687"/>
                  </a:lnTo>
                  <a:lnTo>
                    <a:pt x="1763" y="1508"/>
                  </a:lnTo>
                  <a:lnTo>
                    <a:pt x="1891" y="1329"/>
                  </a:lnTo>
                  <a:lnTo>
                    <a:pt x="2019" y="1074"/>
                  </a:lnTo>
                  <a:lnTo>
                    <a:pt x="2095" y="818"/>
                  </a:lnTo>
                  <a:lnTo>
                    <a:pt x="2147" y="512"/>
                  </a:lnTo>
                  <a:lnTo>
                    <a:pt x="2198" y="154"/>
                  </a:lnTo>
                  <a:lnTo>
                    <a:pt x="2172" y="103"/>
                  </a:lnTo>
                  <a:lnTo>
                    <a:pt x="2147" y="52"/>
                  </a:lnTo>
                  <a:lnTo>
                    <a:pt x="2095"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4744000" y="2028875"/>
              <a:ext cx="208300" cy="189775"/>
            </a:xfrm>
            <a:custGeom>
              <a:avLst/>
              <a:gdLst/>
              <a:ahLst/>
              <a:cxnLst/>
              <a:rect l="l" t="t" r="r" b="b"/>
              <a:pathLst>
                <a:path w="8332" h="7591" extrusionOk="0">
                  <a:moveTo>
                    <a:pt x="1662" y="0"/>
                  </a:moveTo>
                  <a:lnTo>
                    <a:pt x="1483" y="52"/>
                  </a:lnTo>
                  <a:lnTo>
                    <a:pt x="1304" y="103"/>
                  </a:lnTo>
                  <a:lnTo>
                    <a:pt x="1125" y="179"/>
                  </a:lnTo>
                  <a:lnTo>
                    <a:pt x="946" y="307"/>
                  </a:lnTo>
                  <a:lnTo>
                    <a:pt x="793" y="435"/>
                  </a:lnTo>
                  <a:lnTo>
                    <a:pt x="614" y="614"/>
                  </a:lnTo>
                  <a:lnTo>
                    <a:pt x="486" y="818"/>
                  </a:lnTo>
                  <a:lnTo>
                    <a:pt x="333" y="1074"/>
                  </a:lnTo>
                  <a:lnTo>
                    <a:pt x="231" y="1304"/>
                  </a:lnTo>
                  <a:lnTo>
                    <a:pt x="154" y="1534"/>
                  </a:lnTo>
                  <a:lnTo>
                    <a:pt x="77" y="1764"/>
                  </a:lnTo>
                  <a:lnTo>
                    <a:pt x="52" y="2019"/>
                  </a:lnTo>
                  <a:lnTo>
                    <a:pt x="26" y="2249"/>
                  </a:lnTo>
                  <a:lnTo>
                    <a:pt x="1" y="2505"/>
                  </a:lnTo>
                  <a:lnTo>
                    <a:pt x="26" y="3016"/>
                  </a:lnTo>
                  <a:lnTo>
                    <a:pt x="103" y="3501"/>
                  </a:lnTo>
                  <a:lnTo>
                    <a:pt x="205" y="4013"/>
                  </a:lnTo>
                  <a:lnTo>
                    <a:pt x="384" y="4498"/>
                  </a:lnTo>
                  <a:lnTo>
                    <a:pt x="588" y="4958"/>
                  </a:lnTo>
                  <a:lnTo>
                    <a:pt x="793" y="5392"/>
                  </a:lnTo>
                  <a:lnTo>
                    <a:pt x="1048" y="5801"/>
                  </a:lnTo>
                  <a:lnTo>
                    <a:pt x="1304" y="6185"/>
                  </a:lnTo>
                  <a:lnTo>
                    <a:pt x="1559" y="6491"/>
                  </a:lnTo>
                  <a:lnTo>
                    <a:pt x="1841" y="6772"/>
                  </a:lnTo>
                  <a:lnTo>
                    <a:pt x="2096" y="6977"/>
                  </a:lnTo>
                  <a:lnTo>
                    <a:pt x="2326" y="7130"/>
                  </a:lnTo>
                  <a:lnTo>
                    <a:pt x="2556" y="7232"/>
                  </a:lnTo>
                  <a:lnTo>
                    <a:pt x="2684" y="7258"/>
                  </a:lnTo>
                  <a:lnTo>
                    <a:pt x="3067" y="7283"/>
                  </a:lnTo>
                  <a:lnTo>
                    <a:pt x="4166" y="7590"/>
                  </a:lnTo>
                  <a:lnTo>
                    <a:pt x="4856" y="7283"/>
                  </a:lnTo>
                  <a:lnTo>
                    <a:pt x="5265" y="7283"/>
                  </a:lnTo>
                  <a:lnTo>
                    <a:pt x="5520" y="7258"/>
                  </a:lnTo>
                  <a:lnTo>
                    <a:pt x="5776" y="7232"/>
                  </a:lnTo>
                  <a:lnTo>
                    <a:pt x="6006" y="7130"/>
                  </a:lnTo>
                  <a:lnTo>
                    <a:pt x="6261" y="6977"/>
                  </a:lnTo>
                  <a:lnTo>
                    <a:pt x="6517" y="6772"/>
                  </a:lnTo>
                  <a:lnTo>
                    <a:pt x="6773" y="6491"/>
                  </a:lnTo>
                  <a:lnTo>
                    <a:pt x="7028" y="6185"/>
                  </a:lnTo>
                  <a:lnTo>
                    <a:pt x="7284" y="5801"/>
                  </a:lnTo>
                  <a:lnTo>
                    <a:pt x="7539" y="5392"/>
                  </a:lnTo>
                  <a:lnTo>
                    <a:pt x="7769" y="4958"/>
                  </a:lnTo>
                  <a:lnTo>
                    <a:pt x="7948" y="4498"/>
                  </a:lnTo>
                  <a:lnTo>
                    <a:pt x="8127" y="4013"/>
                  </a:lnTo>
                  <a:lnTo>
                    <a:pt x="8255" y="3501"/>
                  </a:lnTo>
                  <a:lnTo>
                    <a:pt x="8306" y="3016"/>
                  </a:lnTo>
                  <a:lnTo>
                    <a:pt x="8331" y="2505"/>
                  </a:lnTo>
                  <a:lnTo>
                    <a:pt x="8331" y="2249"/>
                  </a:lnTo>
                  <a:lnTo>
                    <a:pt x="8306" y="2019"/>
                  </a:lnTo>
                  <a:lnTo>
                    <a:pt x="8255" y="1764"/>
                  </a:lnTo>
                  <a:lnTo>
                    <a:pt x="8178" y="1534"/>
                  </a:lnTo>
                  <a:lnTo>
                    <a:pt x="8101" y="1304"/>
                  </a:lnTo>
                  <a:lnTo>
                    <a:pt x="7999" y="1074"/>
                  </a:lnTo>
                  <a:lnTo>
                    <a:pt x="7846" y="793"/>
                  </a:lnTo>
                  <a:lnTo>
                    <a:pt x="7667" y="563"/>
                  </a:lnTo>
                  <a:lnTo>
                    <a:pt x="7488" y="384"/>
                  </a:lnTo>
                  <a:lnTo>
                    <a:pt x="7309" y="230"/>
                  </a:lnTo>
                  <a:lnTo>
                    <a:pt x="7105" y="128"/>
                  </a:lnTo>
                  <a:lnTo>
                    <a:pt x="6900" y="52"/>
                  </a:lnTo>
                  <a:lnTo>
                    <a:pt x="6696" y="26"/>
                  </a:lnTo>
                  <a:lnTo>
                    <a:pt x="6466" y="0"/>
                  </a:lnTo>
                  <a:lnTo>
                    <a:pt x="6210" y="26"/>
                  </a:lnTo>
                  <a:lnTo>
                    <a:pt x="6031" y="52"/>
                  </a:lnTo>
                  <a:lnTo>
                    <a:pt x="5801" y="103"/>
                  </a:lnTo>
                  <a:lnTo>
                    <a:pt x="5597" y="179"/>
                  </a:lnTo>
                  <a:lnTo>
                    <a:pt x="5214" y="358"/>
                  </a:lnTo>
                  <a:lnTo>
                    <a:pt x="4958" y="460"/>
                  </a:lnTo>
                  <a:lnTo>
                    <a:pt x="4703" y="563"/>
                  </a:lnTo>
                  <a:lnTo>
                    <a:pt x="4447" y="588"/>
                  </a:lnTo>
                  <a:lnTo>
                    <a:pt x="4166" y="614"/>
                  </a:lnTo>
                  <a:lnTo>
                    <a:pt x="3910" y="588"/>
                  </a:lnTo>
                  <a:lnTo>
                    <a:pt x="3629" y="563"/>
                  </a:lnTo>
                  <a:lnTo>
                    <a:pt x="3374" y="460"/>
                  </a:lnTo>
                  <a:lnTo>
                    <a:pt x="3144" y="358"/>
                  </a:lnTo>
                  <a:lnTo>
                    <a:pt x="2786" y="205"/>
                  </a:lnTo>
                  <a:lnTo>
                    <a:pt x="2428" y="77"/>
                  </a:lnTo>
                  <a:lnTo>
                    <a:pt x="2249" y="52"/>
                  </a:lnTo>
                  <a:lnTo>
                    <a:pt x="2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4780425" y="2028875"/>
              <a:ext cx="56875" cy="15350"/>
            </a:xfrm>
            <a:custGeom>
              <a:avLst/>
              <a:gdLst/>
              <a:ahLst/>
              <a:cxnLst/>
              <a:rect l="l" t="t" r="r" b="b"/>
              <a:pathLst>
                <a:path w="2275" h="614" extrusionOk="0">
                  <a:moveTo>
                    <a:pt x="409" y="0"/>
                  </a:moveTo>
                  <a:lnTo>
                    <a:pt x="205" y="26"/>
                  </a:lnTo>
                  <a:lnTo>
                    <a:pt x="0" y="52"/>
                  </a:lnTo>
                  <a:lnTo>
                    <a:pt x="205" y="103"/>
                  </a:lnTo>
                  <a:lnTo>
                    <a:pt x="409" y="179"/>
                  </a:lnTo>
                  <a:lnTo>
                    <a:pt x="792" y="358"/>
                  </a:lnTo>
                  <a:lnTo>
                    <a:pt x="971" y="435"/>
                  </a:lnTo>
                  <a:lnTo>
                    <a:pt x="1150" y="512"/>
                  </a:lnTo>
                  <a:lnTo>
                    <a:pt x="1329" y="563"/>
                  </a:lnTo>
                  <a:lnTo>
                    <a:pt x="1534" y="588"/>
                  </a:lnTo>
                  <a:lnTo>
                    <a:pt x="1712" y="614"/>
                  </a:lnTo>
                  <a:lnTo>
                    <a:pt x="1891" y="614"/>
                  </a:lnTo>
                  <a:lnTo>
                    <a:pt x="2096" y="588"/>
                  </a:lnTo>
                  <a:lnTo>
                    <a:pt x="2275" y="563"/>
                  </a:lnTo>
                  <a:lnTo>
                    <a:pt x="1968" y="486"/>
                  </a:lnTo>
                  <a:lnTo>
                    <a:pt x="1687" y="358"/>
                  </a:lnTo>
                  <a:lnTo>
                    <a:pt x="1278" y="179"/>
                  </a:lnTo>
                  <a:lnTo>
                    <a:pt x="1074" y="103"/>
                  </a:lnTo>
                  <a:lnTo>
                    <a:pt x="869" y="52"/>
                  </a:lnTo>
                  <a:lnTo>
                    <a:pt x="639" y="26"/>
                  </a:lnTo>
                  <a:lnTo>
                    <a:pt x="409"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4677550" y="2210950"/>
              <a:ext cx="332250" cy="100325"/>
            </a:xfrm>
            <a:custGeom>
              <a:avLst/>
              <a:gdLst/>
              <a:ahLst/>
              <a:cxnLst/>
              <a:rect l="l" t="t" r="r" b="b"/>
              <a:pathLst>
                <a:path w="13290" h="4013" extrusionOk="0">
                  <a:moveTo>
                    <a:pt x="1355" y="0"/>
                  </a:moveTo>
                  <a:lnTo>
                    <a:pt x="1202" y="26"/>
                  </a:lnTo>
                  <a:lnTo>
                    <a:pt x="921" y="103"/>
                  </a:lnTo>
                  <a:lnTo>
                    <a:pt x="665" y="256"/>
                  </a:lnTo>
                  <a:lnTo>
                    <a:pt x="435" y="435"/>
                  </a:lnTo>
                  <a:lnTo>
                    <a:pt x="257" y="665"/>
                  </a:lnTo>
                  <a:lnTo>
                    <a:pt x="129" y="920"/>
                  </a:lnTo>
                  <a:lnTo>
                    <a:pt x="27" y="1202"/>
                  </a:lnTo>
                  <a:lnTo>
                    <a:pt x="1" y="1329"/>
                  </a:lnTo>
                  <a:lnTo>
                    <a:pt x="1" y="1483"/>
                  </a:lnTo>
                  <a:lnTo>
                    <a:pt x="1" y="2505"/>
                  </a:lnTo>
                  <a:lnTo>
                    <a:pt x="1" y="2658"/>
                  </a:lnTo>
                  <a:lnTo>
                    <a:pt x="27" y="2811"/>
                  </a:lnTo>
                  <a:lnTo>
                    <a:pt x="129" y="3093"/>
                  </a:lnTo>
                  <a:lnTo>
                    <a:pt x="257" y="3348"/>
                  </a:lnTo>
                  <a:lnTo>
                    <a:pt x="435" y="3578"/>
                  </a:lnTo>
                  <a:lnTo>
                    <a:pt x="665" y="3757"/>
                  </a:lnTo>
                  <a:lnTo>
                    <a:pt x="921" y="3885"/>
                  </a:lnTo>
                  <a:lnTo>
                    <a:pt x="1202" y="3987"/>
                  </a:lnTo>
                  <a:lnTo>
                    <a:pt x="1355" y="4013"/>
                  </a:lnTo>
                  <a:lnTo>
                    <a:pt x="13289" y="4013"/>
                  </a:lnTo>
                  <a:lnTo>
                    <a:pt x="13289" y="3348"/>
                  </a:lnTo>
                  <a:lnTo>
                    <a:pt x="13264" y="3220"/>
                  </a:lnTo>
                  <a:lnTo>
                    <a:pt x="13187" y="3144"/>
                  </a:lnTo>
                  <a:lnTo>
                    <a:pt x="13110" y="3067"/>
                  </a:lnTo>
                  <a:lnTo>
                    <a:pt x="12983" y="3041"/>
                  </a:lnTo>
                  <a:lnTo>
                    <a:pt x="12702" y="3041"/>
                  </a:lnTo>
                  <a:lnTo>
                    <a:pt x="12702" y="972"/>
                  </a:lnTo>
                  <a:lnTo>
                    <a:pt x="12983" y="972"/>
                  </a:lnTo>
                  <a:lnTo>
                    <a:pt x="13110" y="946"/>
                  </a:lnTo>
                  <a:lnTo>
                    <a:pt x="13187" y="869"/>
                  </a:lnTo>
                  <a:lnTo>
                    <a:pt x="13264" y="793"/>
                  </a:lnTo>
                  <a:lnTo>
                    <a:pt x="13289" y="665"/>
                  </a:lnTo>
                  <a:lnTo>
                    <a:pt x="13289" y="282"/>
                  </a:lnTo>
                  <a:lnTo>
                    <a:pt x="13264" y="179"/>
                  </a:lnTo>
                  <a:lnTo>
                    <a:pt x="13187" y="77"/>
                  </a:lnTo>
                  <a:lnTo>
                    <a:pt x="13110" y="26"/>
                  </a:lnTo>
                  <a:lnTo>
                    <a:pt x="12983"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4973350" y="2210950"/>
              <a:ext cx="36450" cy="100325"/>
            </a:xfrm>
            <a:custGeom>
              <a:avLst/>
              <a:gdLst/>
              <a:ahLst/>
              <a:cxnLst/>
              <a:rect l="l" t="t" r="r" b="b"/>
              <a:pathLst>
                <a:path w="1458" h="4013" extrusionOk="0">
                  <a:moveTo>
                    <a:pt x="180" y="0"/>
                  </a:moveTo>
                  <a:lnTo>
                    <a:pt x="256" y="26"/>
                  </a:lnTo>
                  <a:lnTo>
                    <a:pt x="333" y="77"/>
                  </a:lnTo>
                  <a:lnTo>
                    <a:pt x="410" y="154"/>
                  </a:lnTo>
                  <a:lnTo>
                    <a:pt x="410" y="256"/>
                  </a:lnTo>
                  <a:lnTo>
                    <a:pt x="410" y="716"/>
                  </a:lnTo>
                  <a:lnTo>
                    <a:pt x="410" y="818"/>
                  </a:lnTo>
                  <a:lnTo>
                    <a:pt x="333" y="895"/>
                  </a:lnTo>
                  <a:lnTo>
                    <a:pt x="256" y="946"/>
                  </a:lnTo>
                  <a:lnTo>
                    <a:pt x="180" y="972"/>
                  </a:lnTo>
                  <a:lnTo>
                    <a:pt x="1" y="972"/>
                  </a:lnTo>
                  <a:lnTo>
                    <a:pt x="1" y="3041"/>
                  </a:lnTo>
                  <a:lnTo>
                    <a:pt x="180" y="3041"/>
                  </a:lnTo>
                  <a:lnTo>
                    <a:pt x="256" y="3067"/>
                  </a:lnTo>
                  <a:lnTo>
                    <a:pt x="333" y="3118"/>
                  </a:lnTo>
                  <a:lnTo>
                    <a:pt x="410" y="3195"/>
                  </a:lnTo>
                  <a:lnTo>
                    <a:pt x="410" y="3297"/>
                  </a:lnTo>
                  <a:lnTo>
                    <a:pt x="410" y="4013"/>
                  </a:lnTo>
                  <a:lnTo>
                    <a:pt x="1457" y="4013"/>
                  </a:lnTo>
                  <a:lnTo>
                    <a:pt x="1457" y="3348"/>
                  </a:lnTo>
                  <a:lnTo>
                    <a:pt x="1432" y="3220"/>
                  </a:lnTo>
                  <a:lnTo>
                    <a:pt x="1355" y="3144"/>
                  </a:lnTo>
                  <a:lnTo>
                    <a:pt x="1278" y="3067"/>
                  </a:lnTo>
                  <a:lnTo>
                    <a:pt x="1151" y="3041"/>
                  </a:lnTo>
                  <a:lnTo>
                    <a:pt x="870" y="3041"/>
                  </a:lnTo>
                  <a:lnTo>
                    <a:pt x="870" y="972"/>
                  </a:lnTo>
                  <a:lnTo>
                    <a:pt x="1151" y="972"/>
                  </a:lnTo>
                  <a:lnTo>
                    <a:pt x="1278" y="946"/>
                  </a:lnTo>
                  <a:lnTo>
                    <a:pt x="1355" y="869"/>
                  </a:lnTo>
                  <a:lnTo>
                    <a:pt x="1432" y="793"/>
                  </a:lnTo>
                  <a:lnTo>
                    <a:pt x="1457" y="665"/>
                  </a:lnTo>
                  <a:lnTo>
                    <a:pt x="1457" y="282"/>
                  </a:lnTo>
                  <a:lnTo>
                    <a:pt x="1432" y="179"/>
                  </a:lnTo>
                  <a:lnTo>
                    <a:pt x="1355" y="77"/>
                  </a:lnTo>
                  <a:lnTo>
                    <a:pt x="1278" y="26"/>
                  </a:lnTo>
                  <a:lnTo>
                    <a:pt x="1151"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4703125" y="2235225"/>
              <a:ext cx="295800" cy="51775"/>
            </a:xfrm>
            <a:custGeom>
              <a:avLst/>
              <a:gdLst/>
              <a:ahLst/>
              <a:cxnLst/>
              <a:rect l="l" t="t" r="r" b="b"/>
              <a:pathLst>
                <a:path w="11832" h="2071" extrusionOk="0">
                  <a:moveTo>
                    <a:pt x="511" y="1"/>
                  </a:moveTo>
                  <a:lnTo>
                    <a:pt x="409" y="52"/>
                  </a:lnTo>
                  <a:lnTo>
                    <a:pt x="281" y="103"/>
                  </a:lnTo>
                  <a:lnTo>
                    <a:pt x="179" y="179"/>
                  </a:lnTo>
                  <a:lnTo>
                    <a:pt x="102" y="282"/>
                  </a:lnTo>
                  <a:lnTo>
                    <a:pt x="51" y="384"/>
                  </a:lnTo>
                  <a:lnTo>
                    <a:pt x="0" y="512"/>
                  </a:lnTo>
                  <a:lnTo>
                    <a:pt x="0" y="639"/>
                  </a:lnTo>
                  <a:lnTo>
                    <a:pt x="0" y="1432"/>
                  </a:lnTo>
                  <a:lnTo>
                    <a:pt x="0" y="1559"/>
                  </a:lnTo>
                  <a:lnTo>
                    <a:pt x="51" y="1687"/>
                  </a:lnTo>
                  <a:lnTo>
                    <a:pt x="102" y="1789"/>
                  </a:lnTo>
                  <a:lnTo>
                    <a:pt x="179" y="1892"/>
                  </a:lnTo>
                  <a:lnTo>
                    <a:pt x="281" y="1968"/>
                  </a:lnTo>
                  <a:lnTo>
                    <a:pt x="409" y="2019"/>
                  </a:lnTo>
                  <a:lnTo>
                    <a:pt x="511" y="2070"/>
                  </a:lnTo>
                  <a:lnTo>
                    <a:pt x="11832" y="2070"/>
                  </a:lnTo>
                  <a:lnTo>
                    <a:pt x="1183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4973350" y="2235225"/>
              <a:ext cx="25575" cy="51775"/>
            </a:xfrm>
            <a:custGeom>
              <a:avLst/>
              <a:gdLst/>
              <a:ahLst/>
              <a:cxnLst/>
              <a:rect l="l" t="t" r="r" b="b"/>
              <a:pathLst>
                <a:path w="1023" h="2071" extrusionOk="0">
                  <a:moveTo>
                    <a:pt x="1" y="1"/>
                  </a:moveTo>
                  <a:lnTo>
                    <a:pt x="1"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4709500" y="2311250"/>
              <a:ext cx="332225" cy="100325"/>
            </a:xfrm>
            <a:custGeom>
              <a:avLst/>
              <a:gdLst/>
              <a:ahLst/>
              <a:cxnLst/>
              <a:rect l="l" t="t" r="r" b="b"/>
              <a:pathLst>
                <a:path w="13289" h="4013" extrusionOk="0">
                  <a:moveTo>
                    <a:pt x="1355" y="1"/>
                  </a:moveTo>
                  <a:lnTo>
                    <a:pt x="1202" y="26"/>
                  </a:lnTo>
                  <a:lnTo>
                    <a:pt x="921" y="128"/>
                  </a:lnTo>
                  <a:lnTo>
                    <a:pt x="665" y="256"/>
                  </a:lnTo>
                  <a:lnTo>
                    <a:pt x="461" y="435"/>
                  </a:lnTo>
                  <a:lnTo>
                    <a:pt x="256" y="665"/>
                  </a:lnTo>
                  <a:lnTo>
                    <a:pt x="128" y="920"/>
                  </a:lnTo>
                  <a:lnTo>
                    <a:pt x="52" y="1202"/>
                  </a:lnTo>
                  <a:lnTo>
                    <a:pt x="26" y="1355"/>
                  </a:lnTo>
                  <a:lnTo>
                    <a:pt x="1" y="1508"/>
                  </a:lnTo>
                  <a:lnTo>
                    <a:pt x="1" y="2530"/>
                  </a:lnTo>
                  <a:lnTo>
                    <a:pt x="26" y="2684"/>
                  </a:lnTo>
                  <a:lnTo>
                    <a:pt x="52" y="2812"/>
                  </a:lnTo>
                  <a:lnTo>
                    <a:pt x="128" y="3093"/>
                  </a:lnTo>
                  <a:lnTo>
                    <a:pt x="256" y="3348"/>
                  </a:lnTo>
                  <a:lnTo>
                    <a:pt x="461" y="3578"/>
                  </a:lnTo>
                  <a:lnTo>
                    <a:pt x="665" y="3757"/>
                  </a:lnTo>
                  <a:lnTo>
                    <a:pt x="921" y="3910"/>
                  </a:lnTo>
                  <a:lnTo>
                    <a:pt x="1202" y="3987"/>
                  </a:lnTo>
                  <a:lnTo>
                    <a:pt x="1355" y="4013"/>
                  </a:lnTo>
                  <a:lnTo>
                    <a:pt x="12982" y="4013"/>
                  </a:lnTo>
                  <a:lnTo>
                    <a:pt x="13110" y="3987"/>
                  </a:lnTo>
                  <a:lnTo>
                    <a:pt x="13212" y="3936"/>
                  </a:lnTo>
                  <a:lnTo>
                    <a:pt x="13263" y="3834"/>
                  </a:lnTo>
                  <a:lnTo>
                    <a:pt x="13289" y="3731"/>
                  </a:lnTo>
                  <a:lnTo>
                    <a:pt x="13289" y="3348"/>
                  </a:lnTo>
                  <a:lnTo>
                    <a:pt x="13263" y="3220"/>
                  </a:lnTo>
                  <a:lnTo>
                    <a:pt x="13212" y="3144"/>
                  </a:lnTo>
                  <a:lnTo>
                    <a:pt x="13110" y="3067"/>
                  </a:lnTo>
                  <a:lnTo>
                    <a:pt x="12982" y="3041"/>
                  </a:lnTo>
                  <a:lnTo>
                    <a:pt x="12676" y="3041"/>
                  </a:lnTo>
                  <a:lnTo>
                    <a:pt x="12676" y="972"/>
                  </a:lnTo>
                  <a:lnTo>
                    <a:pt x="12982" y="972"/>
                  </a:lnTo>
                  <a:lnTo>
                    <a:pt x="13110" y="946"/>
                  </a:lnTo>
                  <a:lnTo>
                    <a:pt x="13212" y="895"/>
                  </a:lnTo>
                  <a:lnTo>
                    <a:pt x="13263" y="793"/>
                  </a:lnTo>
                  <a:lnTo>
                    <a:pt x="13289" y="665"/>
                  </a:lnTo>
                  <a:lnTo>
                    <a:pt x="13289" y="307"/>
                  </a:lnTo>
                  <a:lnTo>
                    <a:pt x="13263" y="179"/>
                  </a:lnTo>
                  <a:lnTo>
                    <a:pt x="13212" y="77"/>
                  </a:lnTo>
                  <a:lnTo>
                    <a:pt x="13110" y="26"/>
                  </a:lnTo>
                  <a:lnTo>
                    <a:pt x="12982"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4735050" y="2335525"/>
              <a:ext cx="295825" cy="51775"/>
            </a:xfrm>
            <a:custGeom>
              <a:avLst/>
              <a:gdLst/>
              <a:ahLst/>
              <a:cxnLst/>
              <a:rect l="l" t="t" r="r" b="b"/>
              <a:pathLst>
                <a:path w="11833" h="2071" extrusionOk="0">
                  <a:moveTo>
                    <a:pt x="538" y="1"/>
                  </a:moveTo>
                  <a:lnTo>
                    <a:pt x="410" y="52"/>
                  </a:lnTo>
                  <a:lnTo>
                    <a:pt x="308" y="103"/>
                  </a:lnTo>
                  <a:lnTo>
                    <a:pt x="205" y="179"/>
                  </a:lnTo>
                  <a:lnTo>
                    <a:pt x="129" y="282"/>
                  </a:lnTo>
                  <a:lnTo>
                    <a:pt x="52" y="409"/>
                  </a:lnTo>
                  <a:lnTo>
                    <a:pt x="26" y="512"/>
                  </a:lnTo>
                  <a:lnTo>
                    <a:pt x="1" y="665"/>
                  </a:lnTo>
                  <a:lnTo>
                    <a:pt x="1" y="1432"/>
                  </a:lnTo>
                  <a:lnTo>
                    <a:pt x="26" y="1559"/>
                  </a:lnTo>
                  <a:lnTo>
                    <a:pt x="52" y="1687"/>
                  </a:lnTo>
                  <a:lnTo>
                    <a:pt x="129" y="1789"/>
                  </a:lnTo>
                  <a:lnTo>
                    <a:pt x="205" y="1892"/>
                  </a:lnTo>
                  <a:lnTo>
                    <a:pt x="308" y="1968"/>
                  </a:lnTo>
                  <a:lnTo>
                    <a:pt x="410" y="2019"/>
                  </a:lnTo>
                  <a:lnTo>
                    <a:pt x="538" y="2070"/>
                  </a:lnTo>
                  <a:lnTo>
                    <a:pt x="11833" y="2070"/>
                  </a:lnTo>
                  <a:lnTo>
                    <a:pt x="1183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5005300" y="2335525"/>
              <a:ext cx="25575" cy="51775"/>
            </a:xfrm>
            <a:custGeom>
              <a:avLst/>
              <a:gdLst/>
              <a:ahLst/>
              <a:cxnLst/>
              <a:rect l="l" t="t" r="r" b="b"/>
              <a:pathLst>
                <a:path w="1023" h="2071" extrusionOk="0">
                  <a:moveTo>
                    <a:pt x="0" y="1"/>
                  </a:moveTo>
                  <a:lnTo>
                    <a:pt x="0"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4728675" y="2253750"/>
              <a:ext cx="270250" cy="14075"/>
            </a:xfrm>
            <a:custGeom>
              <a:avLst/>
              <a:gdLst/>
              <a:ahLst/>
              <a:cxnLst/>
              <a:rect l="l" t="t" r="r" b="b"/>
              <a:pathLst>
                <a:path w="10810" h="563" extrusionOk="0">
                  <a:moveTo>
                    <a:pt x="256" y="1"/>
                  </a:moveTo>
                  <a:lnTo>
                    <a:pt x="154" y="26"/>
                  </a:lnTo>
                  <a:lnTo>
                    <a:pt x="77" y="103"/>
                  </a:lnTo>
                  <a:lnTo>
                    <a:pt x="26" y="180"/>
                  </a:lnTo>
                  <a:lnTo>
                    <a:pt x="0" y="282"/>
                  </a:lnTo>
                  <a:lnTo>
                    <a:pt x="26" y="384"/>
                  </a:lnTo>
                  <a:lnTo>
                    <a:pt x="77" y="461"/>
                  </a:lnTo>
                  <a:lnTo>
                    <a:pt x="154" y="537"/>
                  </a:lnTo>
                  <a:lnTo>
                    <a:pt x="256" y="563"/>
                  </a:lnTo>
                  <a:lnTo>
                    <a:pt x="10810" y="563"/>
                  </a:lnTo>
                  <a:lnTo>
                    <a:pt x="10810"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4973350" y="2253750"/>
              <a:ext cx="25575" cy="14075"/>
            </a:xfrm>
            <a:custGeom>
              <a:avLst/>
              <a:gdLst/>
              <a:ahLst/>
              <a:cxnLst/>
              <a:rect l="l" t="t" r="r" b="b"/>
              <a:pathLst>
                <a:path w="1023" h="563" extrusionOk="0">
                  <a:moveTo>
                    <a:pt x="1" y="1"/>
                  </a:moveTo>
                  <a:lnTo>
                    <a:pt x="1" y="563"/>
                  </a:lnTo>
                  <a:lnTo>
                    <a:pt x="1023" y="563"/>
                  </a:lnTo>
                  <a:lnTo>
                    <a:pt x="1023"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4735050" y="2354700"/>
              <a:ext cx="295825" cy="13425"/>
            </a:xfrm>
            <a:custGeom>
              <a:avLst/>
              <a:gdLst/>
              <a:ahLst/>
              <a:cxnLst/>
              <a:rect l="l" t="t" r="r" b="b"/>
              <a:pathLst>
                <a:path w="11833" h="537" extrusionOk="0">
                  <a:moveTo>
                    <a:pt x="1" y="0"/>
                  </a:moveTo>
                  <a:lnTo>
                    <a:pt x="1" y="537"/>
                  </a:lnTo>
                  <a:lnTo>
                    <a:pt x="11833" y="537"/>
                  </a:lnTo>
                  <a:lnTo>
                    <a:pt x="11833"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5005300" y="2354700"/>
              <a:ext cx="25575" cy="13425"/>
            </a:xfrm>
            <a:custGeom>
              <a:avLst/>
              <a:gdLst/>
              <a:ahLst/>
              <a:cxnLst/>
              <a:rect l="l" t="t" r="r" b="b"/>
              <a:pathLst>
                <a:path w="1023" h="537" extrusionOk="0">
                  <a:moveTo>
                    <a:pt x="0" y="0"/>
                  </a:moveTo>
                  <a:lnTo>
                    <a:pt x="0" y="537"/>
                  </a:lnTo>
                  <a:lnTo>
                    <a:pt x="1023" y="537"/>
                  </a:lnTo>
                  <a:lnTo>
                    <a:pt x="1023"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58"/>
          <p:cNvGrpSpPr/>
          <p:nvPr/>
        </p:nvGrpSpPr>
        <p:grpSpPr>
          <a:xfrm>
            <a:off x="7362847" y="1992717"/>
            <a:ext cx="334248" cy="259066"/>
            <a:chOff x="6764500" y="3092345"/>
            <a:chExt cx="446600" cy="362900"/>
          </a:xfrm>
        </p:grpSpPr>
        <p:sp>
          <p:nvSpPr>
            <p:cNvPr id="1893" name="Google Shape;1893;p58"/>
            <p:cNvSpPr/>
            <p:nvPr/>
          </p:nvSpPr>
          <p:spPr>
            <a:xfrm>
              <a:off x="6764500" y="3092345"/>
              <a:ext cx="231300" cy="230675"/>
            </a:xfrm>
            <a:custGeom>
              <a:avLst/>
              <a:gdLst/>
              <a:ahLst/>
              <a:cxnLst/>
              <a:rect l="l" t="t" r="r" b="b"/>
              <a:pathLst>
                <a:path w="9252" h="9227" extrusionOk="0">
                  <a:moveTo>
                    <a:pt x="8050" y="1"/>
                  </a:moveTo>
                  <a:lnTo>
                    <a:pt x="7948" y="26"/>
                  </a:lnTo>
                  <a:lnTo>
                    <a:pt x="7871" y="78"/>
                  </a:lnTo>
                  <a:lnTo>
                    <a:pt x="7795" y="154"/>
                  </a:lnTo>
                  <a:lnTo>
                    <a:pt x="537" y="7386"/>
                  </a:lnTo>
                  <a:lnTo>
                    <a:pt x="460" y="7514"/>
                  </a:lnTo>
                  <a:lnTo>
                    <a:pt x="384" y="7642"/>
                  </a:lnTo>
                  <a:lnTo>
                    <a:pt x="52" y="8383"/>
                  </a:lnTo>
                  <a:lnTo>
                    <a:pt x="26" y="8485"/>
                  </a:lnTo>
                  <a:lnTo>
                    <a:pt x="1" y="8587"/>
                  </a:lnTo>
                  <a:lnTo>
                    <a:pt x="26" y="8766"/>
                  </a:lnTo>
                  <a:lnTo>
                    <a:pt x="77" y="8919"/>
                  </a:lnTo>
                  <a:lnTo>
                    <a:pt x="179" y="9047"/>
                  </a:lnTo>
                  <a:lnTo>
                    <a:pt x="333" y="9149"/>
                  </a:lnTo>
                  <a:lnTo>
                    <a:pt x="486" y="9226"/>
                  </a:lnTo>
                  <a:lnTo>
                    <a:pt x="767" y="9226"/>
                  </a:lnTo>
                  <a:lnTo>
                    <a:pt x="844" y="9175"/>
                  </a:lnTo>
                  <a:lnTo>
                    <a:pt x="1610" y="8868"/>
                  </a:lnTo>
                  <a:lnTo>
                    <a:pt x="1738" y="8792"/>
                  </a:lnTo>
                  <a:lnTo>
                    <a:pt x="1840" y="8689"/>
                  </a:lnTo>
                  <a:lnTo>
                    <a:pt x="9098" y="1458"/>
                  </a:lnTo>
                  <a:lnTo>
                    <a:pt x="9149" y="1381"/>
                  </a:lnTo>
                  <a:lnTo>
                    <a:pt x="9200" y="1279"/>
                  </a:lnTo>
                  <a:lnTo>
                    <a:pt x="9226" y="1202"/>
                  </a:lnTo>
                  <a:lnTo>
                    <a:pt x="9251" y="1100"/>
                  </a:lnTo>
                  <a:lnTo>
                    <a:pt x="9226" y="998"/>
                  </a:lnTo>
                  <a:lnTo>
                    <a:pt x="9200" y="921"/>
                  </a:lnTo>
                  <a:lnTo>
                    <a:pt x="9149" y="819"/>
                  </a:lnTo>
                  <a:lnTo>
                    <a:pt x="9098" y="742"/>
                  </a:lnTo>
                  <a:lnTo>
                    <a:pt x="8485" y="154"/>
                  </a:lnTo>
                  <a:lnTo>
                    <a:pt x="8408" y="78"/>
                  </a:lnTo>
                  <a:lnTo>
                    <a:pt x="8331" y="26"/>
                  </a:lnTo>
                  <a:lnTo>
                    <a:pt x="8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6850750" y="3094920"/>
              <a:ext cx="294525" cy="294525"/>
            </a:xfrm>
            <a:custGeom>
              <a:avLst/>
              <a:gdLst/>
              <a:ahLst/>
              <a:cxnLst/>
              <a:rect l="l" t="t" r="r" b="b"/>
              <a:pathLst>
                <a:path w="11781" h="11781" extrusionOk="0">
                  <a:moveTo>
                    <a:pt x="9456" y="0"/>
                  </a:moveTo>
                  <a:lnTo>
                    <a:pt x="9353" y="26"/>
                  </a:lnTo>
                  <a:lnTo>
                    <a:pt x="9277" y="77"/>
                  </a:lnTo>
                  <a:lnTo>
                    <a:pt x="9200" y="128"/>
                  </a:lnTo>
                  <a:lnTo>
                    <a:pt x="7079" y="2249"/>
                  </a:lnTo>
                  <a:lnTo>
                    <a:pt x="5009" y="4779"/>
                  </a:lnTo>
                  <a:lnTo>
                    <a:pt x="2249" y="7079"/>
                  </a:lnTo>
                  <a:lnTo>
                    <a:pt x="154" y="9200"/>
                  </a:lnTo>
                  <a:lnTo>
                    <a:pt x="77" y="9276"/>
                  </a:lnTo>
                  <a:lnTo>
                    <a:pt x="26" y="9353"/>
                  </a:lnTo>
                  <a:lnTo>
                    <a:pt x="0" y="9430"/>
                  </a:lnTo>
                  <a:lnTo>
                    <a:pt x="0" y="9532"/>
                  </a:lnTo>
                  <a:lnTo>
                    <a:pt x="0" y="9634"/>
                  </a:lnTo>
                  <a:lnTo>
                    <a:pt x="26" y="9711"/>
                  </a:lnTo>
                  <a:lnTo>
                    <a:pt x="77" y="9813"/>
                  </a:lnTo>
                  <a:lnTo>
                    <a:pt x="154" y="9890"/>
                  </a:lnTo>
                  <a:lnTo>
                    <a:pt x="2045" y="11781"/>
                  </a:lnTo>
                  <a:lnTo>
                    <a:pt x="11781" y="2045"/>
                  </a:lnTo>
                  <a:lnTo>
                    <a:pt x="9890" y="128"/>
                  </a:lnTo>
                  <a:lnTo>
                    <a:pt x="9813" y="77"/>
                  </a:lnTo>
                  <a:lnTo>
                    <a:pt x="9737" y="26"/>
                  </a:lnTo>
                  <a:lnTo>
                    <a:pt x="9634"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6881400" y="3094920"/>
              <a:ext cx="263875" cy="294525"/>
            </a:xfrm>
            <a:custGeom>
              <a:avLst/>
              <a:gdLst/>
              <a:ahLst/>
              <a:cxnLst/>
              <a:rect l="l" t="t" r="r" b="b"/>
              <a:pathLst>
                <a:path w="10555" h="11781" extrusionOk="0">
                  <a:moveTo>
                    <a:pt x="8230" y="0"/>
                  </a:moveTo>
                  <a:lnTo>
                    <a:pt x="8127" y="26"/>
                  </a:lnTo>
                  <a:lnTo>
                    <a:pt x="8051" y="77"/>
                  </a:lnTo>
                  <a:lnTo>
                    <a:pt x="7974" y="128"/>
                  </a:lnTo>
                  <a:lnTo>
                    <a:pt x="7616" y="486"/>
                  </a:lnTo>
                  <a:lnTo>
                    <a:pt x="9047" y="1917"/>
                  </a:lnTo>
                  <a:lnTo>
                    <a:pt x="1" y="10963"/>
                  </a:lnTo>
                  <a:lnTo>
                    <a:pt x="819" y="11781"/>
                  </a:lnTo>
                  <a:lnTo>
                    <a:pt x="10555" y="2045"/>
                  </a:lnTo>
                  <a:lnTo>
                    <a:pt x="8664" y="128"/>
                  </a:lnTo>
                  <a:lnTo>
                    <a:pt x="8587" y="77"/>
                  </a:lnTo>
                  <a:lnTo>
                    <a:pt x="8511" y="26"/>
                  </a:lnTo>
                  <a:lnTo>
                    <a:pt x="8408"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6906975" y="3151120"/>
              <a:ext cx="141200" cy="140575"/>
            </a:xfrm>
            <a:custGeom>
              <a:avLst/>
              <a:gdLst/>
              <a:ahLst/>
              <a:cxnLst/>
              <a:rect l="l" t="t" r="r" b="b"/>
              <a:pathLst>
                <a:path w="5648" h="5623" extrusionOk="0">
                  <a:moveTo>
                    <a:pt x="4830" y="1"/>
                  </a:moveTo>
                  <a:lnTo>
                    <a:pt x="0" y="4831"/>
                  </a:lnTo>
                  <a:lnTo>
                    <a:pt x="690" y="5495"/>
                  </a:lnTo>
                  <a:lnTo>
                    <a:pt x="741" y="5546"/>
                  </a:lnTo>
                  <a:lnTo>
                    <a:pt x="843" y="5597"/>
                  </a:lnTo>
                  <a:lnTo>
                    <a:pt x="920" y="5623"/>
                  </a:lnTo>
                  <a:lnTo>
                    <a:pt x="1099" y="5623"/>
                  </a:lnTo>
                  <a:lnTo>
                    <a:pt x="1176" y="5597"/>
                  </a:lnTo>
                  <a:lnTo>
                    <a:pt x="1278" y="5546"/>
                  </a:lnTo>
                  <a:lnTo>
                    <a:pt x="1329" y="5495"/>
                  </a:lnTo>
                  <a:lnTo>
                    <a:pt x="5494" y="1330"/>
                  </a:lnTo>
                  <a:lnTo>
                    <a:pt x="5571" y="1253"/>
                  </a:lnTo>
                  <a:lnTo>
                    <a:pt x="5597" y="1176"/>
                  </a:lnTo>
                  <a:lnTo>
                    <a:pt x="5622" y="1100"/>
                  </a:lnTo>
                  <a:lnTo>
                    <a:pt x="5648" y="998"/>
                  </a:lnTo>
                  <a:lnTo>
                    <a:pt x="5622" y="921"/>
                  </a:lnTo>
                  <a:lnTo>
                    <a:pt x="5597" y="819"/>
                  </a:lnTo>
                  <a:lnTo>
                    <a:pt x="5571" y="742"/>
                  </a:lnTo>
                  <a:lnTo>
                    <a:pt x="5494" y="665"/>
                  </a:lnTo>
                  <a:lnTo>
                    <a:pt x="483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6908250" y="3151120"/>
              <a:ext cx="139925" cy="140575"/>
            </a:xfrm>
            <a:custGeom>
              <a:avLst/>
              <a:gdLst/>
              <a:ahLst/>
              <a:cxnLst/>
              <a:rect l="l" t="t" r="r" b="b"/>
              <a:pathLst>
                <a:path w="5597" h="5623" extrusionOk="0">
                  <a:moveTo>
                    <a:pt x="4779" y="1"/>
                  </a:moveTo>
                  <a:lnTo>
                    <a:pt x="4319" y="461"/>
                  </a:lnTo>
                  <a:lnTo>
                    <a:pt x="4498" y="665"/>
                  </a:lnTo>
                  <a:lnTo>
                    <a:pt x="4575" y="742"/>
                  </a:lnTo>
                  <a:lnTo>
                    <a:pt x="4600" y="819"/>
                  </a:lnTo>
                  <a:lnTo>
                    <a:pt x="4626" y="895"/>
                  </a:lnTo>
                  <a:lnTo>
                    <a:pt x="4651" y="998"/>
                  </a:lnTo>
                  <a:lnTo>
                    <a:pt x="4626" y="1074"/>
                  </a:lnTo>
                  <a:lnTo>
                    <a:pt x="4600" y="1176"/>
                  </a:lnTo>
                  <a:lnTo>
                    <a:pt x="4575" y="1253"/>
                  </a:lnTo>
                  <a:lnTo>
                    <a:pt x="4498" y="1330"/>
                  </a:lnTo>
                  <a:lnTo>
                    <a:pt x="971" y="4856"/>
                  </a:lnTo>
                  <a:lnTo>
                    <a:pt x="869" y="4933"/>
                  </a:lnTo>
                  <a:lnTo>
                    <a:pt x="741" y="5010"/>
                  </a:lnTo>
                  <a:lnTo>
                    <a:pt x="614" y="5035"/>
                  </a:lnTo>
                  <a:lnTo>
                    <a:pt x="486" y="5061"/>
                  </a:lnTo>
                  <a:lnTo>
                    <a:pt x="358" y="5035"/>
                  </a:lnTo>
                  <a:lnTo>
                    <a:pt x="230" y="5010"/>
                  </a:lnTo>
                  <a:lnTo>
                    <a:pt x="102" y="4933"/>
                  </a:lnTo>
                  <a:lnTo>
                    <a:pt x="0" y="4856"/>
                  </a:lnTo>
                  <a:lnTo>
                    <a:pt x="486" y="5342"/>
                  </a:lnTo>
                  <a:lnTo>
                    <a:pt x="639" y="5495"/>
                  </a:lnTo>
                  <a:lnTo>
                    <a:pt x="690" y="5546"/>
                  </a:lnTo>
                  <a:lnTo>
                    <a:pt x="792" y="5597"/>
                  </a:lnTo>
                  <a:lnTo>
                    <a:pt x="869" y="5623"/>
                  </a:lnTo>
                  <a:lnTo>
                    <a:pt x="1048" y="5623"/>
                  </a:lnTo>
                  <a:lnTo>
                    <a:pt x="1125" y="5597"/>
                  </a:lnTo>
                  <a:lnTo>
                    <a:pt x="1227" y="5546"/>
                  </a:lnTo>
                  <a:lnTo>
                    <a:pt x="1278" y="5495"/>
                  </a:lnTo>
                  <a:lnTo>
                    <a:pt x="5443" y="1330"/>
                  </a:lnTo>
                  <a:lnTo>
                    <a:pt x="5520" y="1253"/>
                  </a:lnTo>
                  <a:lnTo>
                    <a:pt x="5546" y="1176"/>
                  </a:lnTo>
                  <a:lnTo>
                    <a:pt x="5571" y="1100"/>
                  </a:lnTo>
                  <a:lnTo>
                    <a:pt x="5597" y="998"/>
                  </a:lnTo>
                  <a:lnTo>
                    <a:pt x="5571" y="921"/>
                  </a:lnTo>
                  <a:lnTo>
                    <a:pt x="5546" y="819"/>
                  </a:lnTo>
                  <a:lnTo>
                    <a:pt x="5520" y="742"/>
                  </a:lnTo>
                  <a:lnTo>
                    <a:pt x="5443" y="665"/>
                  </a:lnTo>
                  <a:lnTo>
                    <a:pt x="4779"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6891000" y="3135170"/>
              <a:ext cx="320100" cy="320075"/>
            </a:xfrm>
            <a:custGeom>
              <a:avLst/>
              <a:gdLst/>
              <a:ahLst/>
              <a:cxnLst/>
              <a:rect l="l" t="t" r="r" b="b"/>
              <a:pathLst>
                <a:path w="12804" h="12803" extrusionOk="0">
                  <a:moveTo>
                    <a:pt x="9737" y="0"/>
                  </a:moveTo>
                  <a:lnTo>
                    <a:pt x="0" y="9736"/>
                  </a:lnTo>
                  <a:lnTo>
                    <a:pt x="2454" y="12190"/>
                  </a:lnTo>
                  <a:lnTo>
                    <a:pt x="2607" y="12343"/>
                  </a:lnTo>
                  <a:lnTo>
                    <a:pt x="2760" y="12445"/>
                  </a:lnTo>
                  <a:lnTo>
                    <a:pt x="2939" y="12547"/>
                  </a:lnTo>
                  <a:lnTo>
                    <a:pt x="3118" y="12649"/>
                  </a:lnTo>
                  <a:lnTo>
                    <a:pt x="3322" y="12701"/>
                  </a:lnTo>
                  <a:lnTo>
                    <a:pt x="3501" y="12752"/>
                  </a:lnTo>
                  <a:lnTo>
                    <a:pt x="3706" y="12777"/>
                  </a:lnTo>
                  <a:lnTo>
                    <a:pt x="3910" y="12803"/>
                  </a:lnTo>
                  <a:lnTo>
                    <a:pt x="4115" y="12777"/>
                  </a:lnTo>
                  <a:lnTo>
                    <a:pt x="4293" y="12752"/>
                  </a:lnTo>
                  <a:lnTo>
                    <a:pt x="4498" y="12701"/>
                  </a:lnTo>
                  <a:lnTo>
                    <a:pt x="4677" y="12649"/>
                  </a:lnTo>
                  <a:lnTo>
                    <a:pt x="4856" y="12547"/>
                  </a:lnTo>
                  <a:lnTo>
                    <a:pt x="5035" y="12445"/>
                  </a:lnTo>
                  <a:lnTo>
                    <a:pt x="5213" y="12343"/>
                  </a:lnTo>
                  <a:lnTo>
                    <a:pt x="5367" y="12190"/>
                  </a:lnTo>
                  <a:lnTo>
                    <a:pt x="12190" y="5366"/>
                  </a:lnTo>
                  <a:lnTo>
                    <a:pt x="12343" y="5188"/>
                  </a:lnTo>
                  <a:lnTo>
                    <a:pt x="12471" y="5034"/>
                  </a:lnTo>
                  <a:lnTo>
                    <a:pt x="12573" y="4855"/>
                  </a:lnTo>
                  <a:lnTo>
                    <a:pt x="12650" y="4677"/>
                  </a:lnTo>
                  <a:lnTo>
                    <a:pt x="12701" y="4498"/>
                  </a:lnTo>
                  <a:lnTo>
                    <a:pt x="12752" y="4293"/>
                  </a:lnTo>
                  <a:lnTo>
                    <a:pt x="12778" y="4089"/>
                  </a:lnTo>
                  <a:lnTo>
                    <a:pt x="12803" y="3910"/>
                  </a:lnTo>
                  <a:lnTo>
                    <a:pt x="12778" y="3705"/>
                  </a:lnTo>
                  <a:lnTo>
                    <a:pt x="12752" y="3501"/>
                  </a:lnTo>
                  <a:lnTo>
                    <a:pt x="12701" y="3322"/>
                  </a:lnTo>
                  <a:lnTo>
                    <a:pt x="12650" y="3118"/>
                  </a:lnTo>
                  <a:lnTo>
                    <a:pt x="12573" y="2939"/>
                  </a:lnTo>
                  <a:lnTo>
                    <a:pt x="12471" y="2760"/>
                  </a:lnTo>
                  <a:lnTo>
                    <a:pt x="12343" y="2607"/>
                  </a:lnTo>
                  <a:lnTo>
                    <a:pt x="12190" y="2453"/>
                  </a:lnTo>
                  <a:lnTo>
                    <a:pt x="9737"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6952975" y="3135170"/>
              <a:ext cx="258125" cy="320075"/>
            </a:xfrm>
            <a:custGeom>
              <a:avLst/>
              <a:gdLst/>
              <a:ahLst/>
              <a:cxnLst/>
              <a:rect l="l" t="t" r="r" b="b"/>
              <a:pathLst>
                <a:path w="10325" h="12803" extrusionOk="0">
                  <a:moveTo>
                    <a:pt x="7258" y="0"/>
                  </a:moveTo>
                  <a:lnTo>
                    <a:pt x="6568" y="690"/>
                  </a:lnTo>
                  <a:lnTo>
                    <a:pt x="8893" y="3015"/>
                  </a:lnTo>
                  <a:lnTo>
                    <a:pt x="8995" y="3118"/>
                  </a:lnTo>
                  <a:lnTo>
                    <a:pt x="9072" y="3245"/>
                  </a:lnTo>
                  <a:lnTo>
                    <a:pt x="9225" y="3527"/>
                  </a:lnTo>
                  <a:lnTo>
                    <a:pt x="9302" y="3808"/>
                  </a:lnTo>
                  <a:lnTo>
                    <a:pt x="9327" y="4089"/>
                  </a:lnTo>
                  <a:lnTo>
                    <a:pt x="9302" y="4395"/>
                  </a:lnTo>
                  <a:lnTo>
                    <a:pt x="9225" y="4677"/>
                  </a:lnTo>
                  <a:lnTo>
                    <a:pt x="9072" y="4932"/>
                  </a:lnTo>
                  <a:lnTo>
                    <a:pt x="8995" y="5060"/>
                  </a:lnTo>
                  <a:lnTo>
                    <a:pt x="8893" y="5188"/>
                  </a:lnTo>
                  <a:lnTo>
                    <a:pt x="2147" y="11934"/>
                  </a:lnTo>
                  <a:lnTo>
                    <a:pt x="1814" y="12241"/>
                  </a:lnTo>
                  <a:lnTo>
                    <a:pt x="1610" y="12394"/>
                  </a:lnTo>
                  <a:lnTo>
                    <a:pt x="1380" y="12496"/>
                  </a:lnTo>
                  <a:lnTo>
                    <a:pt x="1124" y="12547"/>
                  </a:lnTo>
                  <a:lnTo>
                    <a:pt x="894" y="12573"/>
                  </a:lnTo>
                  <a:lnTo>
                    <a:pt x="665" y="12547"/>
                  </a:lnTo>
                  <a:lnTo>
                    <a:pt x="409" y="12496"/>
                  </a:lnTo>
                  <a:lnTo>
                    <a:pt x="205" y="12368"/>
                  </a:lnTo>
                  <a:lnTo>
                    <a:pt x="0" y="12215"/>
                  </a:lnTo>
                  <a:lnTo>
                    <a:pt x="256" y="12420"/>
                  </a:lnTo>
                  <a:lnTo>
                    <a:pt x="537" y="12598"/>
                  </a:lnTo>
                  <a:lnTo>
                    <a:pt x="843" y="12701"/>
                  </a:lnTo>
                  <a:lnTo>
                    <a:pt x="1150" y="12777"/>
                  </a:lnTo>
                  <a:lnTo>
                    <a:pt x="1380" y="12803"/>
                  </a:lnTo>
                  <a:lnTo>
                    <a:pt x="1610" y="12777"/>
                  </a:lnTo>
                  <a:lnTo>
                    <a:pt x="1840" y="12752"/>
                  </a:lnTo>
                  <a:lnTo>
                    <a:pt x="2070" y="12701"/>
                  </a:lnTo>
                  <a:lnTo>
                    <a:pt x="2274" y="12598"/>
                  </a:lnTo>
                  <a:lnTo>
                    <a:pt x="2504" y="12496"/>
                  </a:lnTo>
                  <a:lnTo>
                    <a:pt x="2709" y="12343"/>
                  </a:lnTo>
                  <a:lnTo>
                    <a:pt x="2888" y="12190"/>
                  </a:lnTo>
                  <a:lnTo>
                    <a:pt x="9711" y="5366"/>
                  </a:lnTo>
                  <a:lnTo>
                    <a:pt x="9864" y="5188"/>
                  </a:lnTo>
                  <a:lnTo>
                    <a:pt x="9992" y="5034"/>
                  </a:lnTo>
                  <a:lnTo>
                    <a:pt x="10094" y="4855"/>
                  </a:lnTo>
                  <a:lnTo>
                    <a:pt x="10171" y="4677"/>
                  </a:lnTo>
                  <a:lnTo>
                    <a:pt x="10222" y="4498"/>
                  </a:lnTo>
                  <a:lnTo>
                    <a:pt x="10273" y="4293"/>
                  </a:lnTo>
                  <a:lnTo>
                    <a:pt x="10299" y="4089"/>
                  </a:lnTo>
                  <a:lnTo>
                    <a:pt x="10324" y="3910"/>
                  </a:lnTo>
                  <a:lnTo>
                    <a:pt x="10299" y="3705"/>
                  </a:lnTo>
                  <a:lnTo>
                    <a:pt x="10273" y="3501"/>
                  </a:lnTo>
                  <a:lnTo>
                    <a:pt x="10222" y="3322"/>
                  </a:lnTo>
                  <a:lnTo>
                    <a:pt x="10171" y="3118"/>
                  </a:lnTo>
                  <a:lnTo>
                    <a:pt x="10094" y="2939"/>
                  </a:lnTo>
                  <a:lnTo>
                    <a:pt x="9992" y="2760"/>
                  </a:lnTo>
                  <a:lnTo>
                    <a:pt x="9864" y="2607"/>
                  </a:lnTo>
                  <a:lnTo>
                    <a:pt x="9711" y="2453"/>
                  </a:lnTo>
                  <a:lnTo>
                    <a:pt x="72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grpSp>
        <p:nvGrpSpPr>
          <p:cNvPr id="1778" name="Google Shape;1778;p58"/>
          <p:cNvGrpSpPr/>
          <p:nvPr/>
        </p:nvGrpSpPr>
        <p:grpSpPr>
          <a:xfrm>
            <a:off x="1765001" y="378947"/>
            <a:ext cx="5613998" cy="778303"/>
            <a:chOff x="1828775" y="-454378"/>
            <a:chExt cx="5613998" cy="778303"/>
          </a:xfrm>
        </p:grpSpPr>
        <p:sp>
          <p:nvSpPr>
            <p:cNvPr id="1779" name="Google Shape;1779;p58"/>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784" name="Google Shape;1784;p5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785" name="Google Shape;1785;p58"/>
          <p:cNvSpPr txBox="1"/>
          <p:nvPr/>
        </p:nvSpPr>
        <p:spPr>
          <a:xfrm flipH="1">
            <a:off x="4656806" y="3049874"/>
            <a:ext cx="1965691" cy="12863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The budget is implemented across the organization, ensuring alignment between departments and teams, and implementing controls and reporting mechanisms to track performance against the budget.</a:t>
            </a:r>
            <a:endParaRPr sz="1200" dirty="0">
              <a:solidFill>
                <a:schemeClr val="dk1"/>
              </a:solidFill>
              <a:latin typeface="PingFangSC-Regular"/>
              <a:ea typeface="Chivo"/>
              <a:cs typeface="Chivo"/>
              <a:sym typeface="Chivo"/>
            </a:endParaRPr>
          </a:p>
        </p:txBody>
      </p:sp>
      <p:sp>
        <p:nvSpPr>
          <p:cNvPr id="1786" name="Google Shape;1786;p5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Budgeting Process</a:t>
            </a:r>
            <a:endParaRPr dirty="0"/>
          </a:p>
        </p:txBody>
      </p:sp>
      <p:sp>
        <p:nvSpPr>
          <p:cNvPr id="1787" name="Google Shape;1787;p58"/>
          <p:cNvSpPr txBox="1"/>
          <p:nvPr/>
        </p:nvSpPr>
        <p:spPr>
          <a:xfrm flipH="1">
            <a:off x="720000" y="2548023"/>
            <a:ext cx="1804975"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Monitoring and adjusting the budget</a:t>
            </a:r>
            <a:endParaRPr sz="1600" b="1" dirty="0">
              <a:solidFill>
                <a:schemeClr val="dk1"/>
              </a:solidFill>
              <a:latin typeface="Fjalla One"/>
              <a:ea typeface="Fjalla One"/>
              <a:cs typeface="Fjalla One"/>
              <a:sym typeface="Fjalla One"/>
            </a:endParaRPr>
          </a:p>
        </p:txBody>
      </p:sp>
      <p:sp>
        <p:nvSpPr>
          <p:cNvPr id="1788" name="Google Shape;1788;p58"/>
          <p:cNvSpPr txBox="1"/>
          <p:nvPr/>
        </p:nvSpPr>
        <p:spPr>
          <a:xfrm flipH="1">
            <a:off x="721213" y="2961132"/>
            <a:ext cx="1803600" cy="164286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0" i="0" dirty="0">
                <a:solidFill>
                  <a:srgbClr val="131414"/>
                </a:solidFill>
                <a:effectLst/>
                <a:latin typeface="PingFangSC-Regular"/>
              </a:rPr>
              <a:t>Regularly monitor financial performance against the budget, analyze discrepancies, adjust budget, and update based on changing circumstances, market conditions, or organizational priorities.</a:t>
            </a:r>
            <a:endParaRPr lang="en-US" sz="1050" dirty="0">
              <a:solidFill>
                <a:schemeClr val="dk1"/>
              </a:solidFill>
              <a:latin typeface="Chivo"/>
              <a:ea typeface="Chivo"/>
              <a:cs typeface="Chivo"/>
              <a:sym typeface="Chivo"/>
            </a:endParaRPr>
          </a:p>
        </p:txBody>
      </p:sp>
      <p:sp>
        <p:nvSpPr>
          <p:cNvPr id="1789" name="Google Shape;1789;p58"/>
          <p:cNvSpPr txBox="1"/>
          <p:nvPr/>
        </p:nvSpPr>
        <p:spPr>
          <a:xfrm flipH="1">
            <a:off x="2691117" y="254802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Communication and approval</a:t>
            </a:r>
          </a:p>
        </p:txBody>
      </p:sp>
      <p:sp>
        <p:nvSpPr>
          <p:cNvPr id="1790" name="Google Shape;1790;p58"/>
          <p:cNvSpPr txBox="1"/>
          <p:nvPr/>
        </p:nvSpPr>
        <p:spPr>
          <a:xfrm flipH="1">
            <a:off x="2593179" y="2694549"/>
            <a:ext cx="1978819" cy="215605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The budget should be communicated clearly to all stakeholders, ensuring understanding and approval from key decision-makers, while also incorporating feedback and insights from various departments or individuals.</a:t>
            </a:r>
          </a:p>
        </p:txBody>
      </p:sp>
      <p:sp>
        <p:nvSpPr>
          <p:cNvPr id="1791" name="Google Shape;1791;p58"/>
          <p:cNvSpPr txBox="1"/>
          <p:nvPr/>
        </p:nvSpPr>
        <p:spPr>
          <a:xfrm flipH="1">
            <a:off x="4656809" y="254802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Implementation and control</a:t>
            </a:r>
          </a:p>
        </p:txBody>
      </p:sp>
      <p:sp>
        <p:nvSpPr>
          <p:cNvPr id="1792" name="Google Shape;1792;p58"/>
          <p:cNvSpPr txBox="1"/>
          <p:nvPr/>
        </p:nvSpPr>
        <p:spPr>
          <a:xfrm flipH="1">
            <a:off x="6622500" y="254802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Periodic reviews and adjustments</a:t>
            </a:r>
          </a:p>
        </p:txBody>
      </p:sp>
      <p:sp>
        <p:nvSpPr>
          <p:cNvPr id="1793" name="Google Shape;1793;p58"/>
          <p:cNvSpPr txBox="1"/>
          <p:nvPr/>
        </p:nvSpPr>
        <p:spPr>
          <a:xfrm flipH="1">
            <a:off x="6622500" y="2913132"/>
            <a:ext cx="1801500" cy="16908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Regularly review the budget to evaluate its effectiveness in guiding the organization towards financial goals and adjust as needed due to changes in the business environment or unforeseen events.</a:t>
            </a:r>
            <a:endParaRPr sz="1200" dirty="0">
              <a:solidFill>
                <a:schemeClr val="dk1"/>
              </a:solidFill>
              <a:latin typeface="PingFangSC-Regular"/>
              <a:ea typeface="Chivo"/>
              <a:cs typeface="Chivo"/>
              <a:sym typeface="Chivo"/>
            </a:endParaRPr>
          </a:p>
        </p:txBody>
      </p:sp>
      <p:grpSp>
        <p:nvGrpSpPr>
          <p:cNvPr id="1794" name="Google Shape;1794;p58"/>
          <p:cNvGrpSpPr/>
          <p:nvPr/>
        </p:nvGrpSpPr>
        <p:grpSpPr>
          <a:xfrm>
            <a:off x="1346919" y="1826686"/>
            <a:ext cx="552336" cy="609270"/>
            <a:chOff x="3335286" y="601670"/>
            <a:chExt cx="804678" cy="932160"/>
          </a:xfrm>
        </p:grpSpPr>
        <p:sp>
          <p:nvSpPr>
            <p:cNvPr id="1795" name="Google Shape;1795;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8"/>
          <p:cNvGrpSpPr/>
          <p:nvPr/>
        </p:nvGrpSpPr>
        <p:grpSpPr>
          <a:xfrm>
            <a:off x="3314561" y="1826686"/>
            <a:ext cx="552336" cy="609270"/>
            <a:chOff x="3335286" y="601670"/>
            <a:chExt cx="804678" cy="932160"/>
          </a:xfrm>
        </p:grpSpPr>
        <p:sp>
          <p:nvSpPr>
            <p:cNvPr id="1803" name="Google Shape;1803;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8"/>
          <p:cNvGrpSpPr/>
          <p:nvPr/>
        </p:nvGrpSpPr>
        <p:grpSpPr>
          <a:xfrm>
            <a:off x="5280252" y="1826686"/>
            <a:ext cx="552336" cy="609270"/>
            <a:chOff x="3335286" y="601670"/>
            <a:chExt cx="804678" cy="932160"/>
          </a:xfrm>
        </p:grpSpPr>
        <p:sp>
          <p:nvSpPr>
            <p:cNvPr id="1811" name="Google Shape;1811;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58"/>
          <p:cNvGrpSpPr/>
          <p:nvPr/>
        </p:nvGrpSpPr>
        <p:grpSpPr>
          <a:xfrm>
            <a:off x="7245944" y="1826686"/>
            <a:ext cx="552336" cy="609270"/>
            <a:chOff x="3335286" y="601670"/>
            <a:chExt cx="804678" cy="932160"/>
          </a:xfrm>
        </p:grpSpPr>
        <p:sp>
          <p:nvSpPr>
            <p:cNvPr id="1819" name="Google Shape;1819;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58"/>
          <p:cNvSpPr txBox="1"/>
          <p:nvPr/>
        </p:nvSpPr>
        <p:spPr>
          <a:xfrm flipH="1">
            <a:off x="1101612" y="1498966"/>
            <a:ext cx="1042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05</a:t>
            </a:r>
            <a:endParaRPr sz="2200" b="1" dirty="0">
              <a:solidFill>
                <a:schemeClr val="dk1"/>
              </a:solidFill>
              <a:latin typeface="Fjalla One"/>
              <a:ea typeface="Fjalla One"/>
              <a:cs typeface="Fjalla One"/>
              <a:sym typeface="Fjalla One"/>
            </a:endParaRPr>
          </a:p>
        </p:txBody>
      </p:sp>
      <p:sp>
        <p:nvSpPr>
          <p:cNvPr id="1827" name="Google Shape;1827;p58"/>
          <p:cNvSpPr txBox="1"/>
          <p:nvPr/>
        </p:nvSpPr>
        <p:spPr>
          <a:xfrm flipH="1">
            <a:off x="3069404" y="1498954"/>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06</a:t>
            </a:r>
            <a:endParaRPr sz="2200" b="1" dirty="0">
              <a:solidFill>
                <a:schemeClr val="dk1"/>
              </a:solidFill>
              <a:latin typeface="Fjalla One"/>
              <a:ea typeface="Fjalla One"/>
              <a:cs typeface="Fjalla One"/>
              <a:sym typeface="Fjalla One"/>
            </a:endParaRPr>
          </a:p>
        </p:txBody>
      </p:sp>
      <p:sp>
        <p:nvSpPr>
          <p:cNvPr id="1828" name="Google Shape;1828;p58"/>
          <p:cNvSpPr txBox="1"/>
          <p:nvPr/>
        </p:nvSpPr>
        <p:spPr>
          <a:xfrm flipH="1">
            <a:off x="5035096" y="1498954"/>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07</a:t>
            </a:r>
            <a:endParaRPr sz="2200" b="1" dirty="0">
              <a:solidFill>
                <a:schemeClr val="dk1"/>
              </a:solidFill>
              <a:latin typeface="Fjalla One"/>
              <a:ea typeface="Fjalla One"/>
              <a:cs typeface="Fjalla One"/>
              <a:sym typeface="Fjalla One"/>
            </a:endParaRPr>
          </a:p>
        </p:txBody>
      </p:sp>
      <p:sp>
        <p:nvSpPr>
          <p:cNvPr id="1829" name="Google Shape;1829;p58"/>
          <p:cNvSpPr txBox="1"/>
          <p:nvPr/>
        </p:nvSpPr>
        <p:spPr>
          <a:xfrm flipH="1">
            <a:off x="7000787" y="1498954"/>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08</a:t>
            </a:r>
            <a:endParaRPr sz="2200" b="1" dirty="0">
              <a:solidFill>
                <a:schemeClr val="dk1"/>
              </a:solidFill>
              <a:latin typeface="Fjalla One"/>
              <a:ea typeface="Fjalla One"/>
              <a:cs typeface="Fjalla One"/>
              <a:sym typeface="Fjalla One"/>
            </a:endParaRPr>
          </a:p>
        </p:txBody>
      </p:sp>
      <p:cxnSp>
        <p:nvCxnSpPr>
          <p:cNvPr id="1830" name="Google Shape;1830;p58"/>
          <p:cNvCxnSpPr>
            <a:stCxn id="1826" idx="1"/>
          </p:cNvCxnSpPr>
          <p:nvPr/>
        </p:nvCxnSpPr>
        <p:spPr>
          <a:xfrm>
            <a:off x="2144412" y="1681816"/>
            <a:ext cx="1050000" cy="0"/>
          </a:xfrm>
          <a:prstGeom prst="straightConnector1">
            <a:avLst/>
          </a:prstGeom>
          <a:noFill/>
          <a:ln w="19050" cap="flat" cmpd="sng">
            <a:solidFill>
              <a:schemeClr val="dk1"/>
            </a:solidFill>
            <a:prstDash val="solid"/>
            <a:round/>
            <a:headEnd type="diamond" w="med" len="med"/>
            <a:tailEnd type="diamond" w="med" len="med"/>
          </a:ln>
        </p:spPr>
      </p:cxnSp>
      <p:cxnSp>
        <p:nvCxnSpPr>
          <p:cNvPr id="1831" name="Google Shape;1831;p58"/>
          <p:cNvCxnSpPr>
            <a:endCxn id="1828" idx="3"/>
          </p:cNvCxnSpPr>
          <p:nvPr/>
        </p:nvCxnSpPr>
        <p:spPr>
          <a:xfrm>
            <a:off x="4111996" y="1681804"/>
            <a:ext cx="923100" cy="0"/>
          </a:xfrm>
          <a:prstGeom prst="straightConnector1">
            <a:avLst/>
          </a:prstGeom>
          <a:noFill/>
          <a:ln w="19050" cap="flat" cmpd="sng">
            <a:solidFill>
              <a:schemeClr val="dk1"/>
            </a:solidFill>
            <a:prstDash val="solid"/>
            <a:round/>
            <a:headEnd type="diamond" w="med" len="med"/>
            <a:tailEnd type="diamond" w="med" len="med"/>
          </a:ln>
        </p:spPr>
      </p:cxnSp>
      <p:cxnSp>
        <p:nvCxnSpPr>
          <p:cNvPr id="1832" name="Google Shape;1832;p58"/>
          <p:cNvCxnSpPr>
            <a:stCxn id="1828" idx="1"/>
          </p:cNvCxnSpPr>
          <p:nvPr/>
        </p:nvCxnSpPr>
        <p:spPr>
          <a:xfrm>
            <a:off x="6077596" y="1681804"/>
            <a:ext cx="1095600" cy="0"/>
          </a:xfrm>
          <a:prstGeom prst="straightConnector1">
            <a:avLst/>
          </a:prstGeom>
          <a:noFill/>
          <a:ln w="19050" cap="flat" cmpd="sng">
            <a:solidFill>
              <a:schemeClr val="dk1"/>
            </a:solidFill>
            <a:prstDash val="solid"/>
            <a:round/>
            <a:headEnd type="diamond" w="med" len="med"/>
            <a:tailEnd type="diamond" w="med" len="med"/>
          </a:ln>
        </p:spPr>
      </p:cxnSp>
      <p:grpSp>
        <p:nvGrpSpPr>
          <p:cNvPr id="1833" name="Google Shape;1833;p58"/>
          <p:cNvGrpSpPr/>
          <p:nvPr/>
        </p:nvGrpSpPr>
        <p:grpSpPr>
          <a:xfrm>
            <a:off x="1463622" y="1997566"/>
            <a:ext cx="333762" cy="274557"/>
            <a:chOff x="3900075" y="1996300"/>
            <a:chExt cx="445950" cy="384600"/>
          </a:xfrm>
        </p:grpSpPr>
        <p:sp>
          <p:nvSpPr>
            <p:cNvPr id="1834" name="Google Shape;1834;p58"/>
            <p:cNvSpPr/>
            <p:nvPr/>
          </p:nvSpPr>
          <p:spPr>
            <a:xfrm>
              <a:off x="3928175" y="2071050"/>
              <a:ext cx="386550" cy="233825"/>
            </a:xfrm>
            <a:custGeom>
              <a:avLst/>
              <a:gdLst/>
              <a:ahLst/>
              <a:cxnLst/>
              <a:rect l="l" t="t" r="r" b="b"/>
              <a:pathLst>
                <a:path w="15462" h="9353" extrusionOk="0">
                  <a:moveTo>
                    <a:pt x="6338" y="0"/>
                  </a:moveTo>
                  <a:lnTo>
                    <a:pt x="6236" y="51"/>
                  </a:lnTo>
                  <a:lnTo>
                    <a:pt x="6159" y="102"/>
                  </a:lnTo>
                  <a:lnTo>
                    <a:pt x="6108" y="179"/>
                  </a:lnTo>
                  <a:lnTo>
                    <a:pt x="26" y="9021"/>
                  </a:lnTo>
                  <a:lnTo>
                    <a:pt x="1" y="9072"/>
                  </a:lnTo>
                  <a:lnTo>
                    <a:pt x="1" y="9123"/>
                  </a:lnTo>
                  <a:lnTo>
                    <a:pt x="26" y="9225"/>
                  </a:lnTo>
                  <a:lnTo>
                    <a:pt x="77" y="9302"/>
                  </a:lnTo>
                  <a:lnTo>
                    <a:pt x="128" y="9327"/>
                  </a:lnTo>
                  <a:lnTo>
                    <a:pt x="205" y="9353"/>
                  </a:lnTo>
                  <a:lnTo>
                    <a:pt x="15103" y="9353"/>
                  </a:lnTo>
                  <a:lnTo>
                    <a:pt x="15180" y="9327"/>
                  </a:lnTo>
                  <a:lnTo>
                    <a:pt x="15257" y="9302"/>
                  </a:lnTo>
                  <a:lnTo>
                    <a:pt x="15333" y="9276"/>
                  </a:lnTo>
                  <a:lnTo>
                    <a:pt x="15384" y="9225"/>
                  </a:lnTo>
                  <a:lnTo>
                    <a:pt x="15410" y="9174"/>
                  </a:lnTo>
                  <a:lnTo>
                    <a:pt x="15435" y="9097"/>
                  </a:lnTo>
                  <a:lnTo>
                    <a:pt x="15461" y="9021"/>
                  </a:lnTo>
                  <a:lnTo>
                    <a:pt x="15461" y="8944"/>
                  </a:lnTo>
                  <a:lnTo>
                    <a:pt x="14056" y="281"/>
                  </a:lnTo>
                  <a:lnTo>
                    <a:pt x="14004" y="179"/>
                  </a:lnTo>
                  <a:lnTo>
                    <a:pt x="13928" y="77"/>
                  </a:lnTo>
                  <a:lnTo>
                    <a:pt x="13826" y="26"/>
                  </a:lnTo>
                  <a:lnTo>
                    <a:pt x="1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4044450" y="2270375"/>
              <a:ext cx="34525" cy="34500"/>
            </a:xfrm>
            <a:custGeom>
              <a:avLst/>
              <a:gdLst/>
              <a:ahLst/>
              <a:cxnLst/>
              <a:rect l="l" t="t" r="r" b="b"/>
              <a:pathLst>
                <a:path w="1381" h="1380" extrusionOk="0">
                  <a:moveTo>
                    <a:pt x="0" y="0"/>
                  </a:moveTo>
                  <a:lnTo>
                    <a:pt x="0" y="1380"/>
                  </a:lnTo>
                  <a:lnTo>
                    <a:pt x="1380" y="1380"/>
                  </a:lnTo>
                  <a:lnTo>
                    <a:pt x="1380"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4061700" y="2270375"/>
              <a:ext cx="17275" cy="34500"/>
            </a:xfrm>
            <a:custGeom>
              <a:avLst/>
              <a:gdLst/>
              <a:ahLst/>
              <a:cxnLst/>
              <a:rect l="l" t="t" r="r" b="b"/>
              <a:pathLst>
                <a:path w="691" h="1380" extrusionOk="0">
                  <a:moveTo>
                    <a:pt x="0" y="0"/>
                  </a:moveTo>
                  <a:lnTo>
                    <a:pt x="0" y="1380"/>
                  </a:lnTo>
                  <a:lnTo>
                    <a:pt x="690" y="1380"/>
                  </a:lnTo>
                  <a:lnTo>
                    <a:pt x="690"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900075" y="2324675"/>
              <a:ext cx="46650" cy="56225"/>
            </a:xfrm>
            <a:custGeom>
              <a:avLst/>
              <a:gdLst/>
              <a:ahLst/>
              <a:cxnLst/>
              <a:rect l="l" t="t" r="r" b="b"/>
              <a:pathLst>
                <a:path w="1866" h="2249" extrusionOk="0">
                  <a:moveTo>
                    <a:pt x="946" y="920"/>
                  </a:moveTo>
                  <a:lnTo>
                    <a:pt x="1073" y="1303"/>
                  </a:lnTo>
                  <a:lnTo>
                    <a:pt x="792" y="1303"/>
                  </a:lnTo>
                  <a:lnTo>
                    <a:pt x="946" y="920"/>
                  </a:lnTo>
                  <a:close/>
                  <a:moveTo>
                    <a:pt x="843" y="0"/>
                  </a:moveTo>
                  <a:lnTo>
                    <a:pt x="767" y="51"/>
                  </a:lnTo>
                  <a:lnTo>
                    <a:pt x="716" y="102"/>
                  </a:lnTo>
                  <a:lnTo>
                    <a:pt x="665" y="179"/>
                  </a:lnTo>
                  <a:lnTo>
                    <a:pt x="26" y="1891"/>
                  </a:lnTo>
                  <a:lnTo>
                    <a:pt x="0" y="1993"/>
                  </a:lnTo>
                  <a:lnTo>
                    <a:pt x="26" y="2070"/>
                  </a:lnTo>
                  <a:lnTo>
                    <a:pt x="77" y="2172"/>
                  </a:lnTo>
                  <a:lnTo>
                    <a:pt x="179" y="2223"/>
                  </a:lnTo>
                  <a:lnTo>
                    <a:pt x="281" y="2249"/>
                  </a:lnTo>
                  <a:lnTo>
                    <a:pt x="358" y="2223"/>
                  </a:lnTo>
                  <a:lnTo>
                    <a:pt x="460" y="2147"/>
                  </a:lnTo>
                  <a:lnTo>
                    <a:pt x="511" y="2070"/>
                  </a:lnTo>
                  <a:lnTo>
                    <a:pt x="588" y="1815"/>
                  </a:lnTo>
                  <a:lnTo>
                    <a:pt x="1278" y="1815"/>
                  </a:lnTo>
                  <a:lnTo>
                    <a:pt x="1380" y="2070"/>
                  </a:lnTo>
                  <a:lnTo>
                    <a:pt x="1406" y="2147"/>
                  </a:lnTo>
                  <a:lnTo>
                    <a:pt x="1457" y="2198"/>
                  </a:lnTo>
                  <a:lnTo>
                    <a:pt x="1533" y="2223"/>
                  </a:lnTo>
                  <a:lnTo>
                    <a:pt x="1610" y="2249"/>
                  </a:lnTo>
                  <a:lnTo>
                    <a:pt x="1712" y="2223"/>
                  </a:lnTo>
                  <a:lnTo>
                    <a:pt x="1815" y="2147"/>
                  </a:lnTo>
                  <a:lnTo>
                    <a:pt x="1840" y="2070"/>
                  </a:lnTo>
                  <a:lnTo>
                    <a:pt x="1866" y="2019"/>
                  </a:lnTo>
                  <a:lnTo>
                    <a:pt x="1866" y="1942"/>
                  </a:lnTo>
                  <a:lnTo>
                    <a:pt x="1866" y="1891"/>
                  </a:lnTo>
                  <a:lnTo>
                    <a:pt x="1227" y="179"/>
                  </a:lnTo>
                  <a:lnTo>
                    <a:pt x="1176" y="102"/>
                  </a:lnTo>
                  <a:lnTo>
                    <a:pt x="1099" y="51"/>
                  </a:lnTo>
                  <a:lnTo>
                    <a:pt x="102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4077025" y="1996300"/>
              <a:ext cx="41550" cy="54950"/>
            </a:xfrm>
            <a:custGeom>
              <a:avLst/>
              <a:gdLst/>
              <a:ahLst/>
              <a:cxnLst/>
              <a:rect l="l" t="t" r="r" b="b"/>
              <a:pathLst>
                <a:path w="1662" h="2198" extrusionOk="0">
                  <a:moveTo>
                    <a:pt x="742" y="511"/>
                  </a:moveTo>
                  <a:lnTo>
                    <a:pt x="870" y="537"/>
                  </a:lnTo>
                  <a:lnTo>
                    <a:pt x="946" y="588"/>
                  </a:lnTo>
                  <a:lnTo>
                    <a:pt x="1023" y="665"/>
                  </a:lnTo>
                  <a:lnTo>
                    <a:pt x="1074" y="767"/>
                  </a:lnTo>
                  <a:lnTo>
                    <a:pt x="1125" y="946"/>
                  </a:lnTo>
                  <a:lnTo>
                    <a:pt x="1151" y="1099"/>
                  </a:lnTo>
                  <a:lnTo>
                    <a:pt x="1125" y="1303"/>
                  </a:lnTo>
                  <a:lnTo>
                    <a:pt x="1100" y="1406"/>
                  </a:lnTo>
                  <a:lnTo>
                    <a:pt x="1049" y="1482"/>
                  </a:lnTo>
                  <a:lnTo>
                    <a:pt x="997" y="1559"/>
                  </a:lnTo>
                  <a:lnTo>
                    <a:pt x="921" y="1610"/>
                  </a:lnTo>
                  <a:lnTo>
                    <a:pt x="844" y="1636"/>
                  </a:lnTo>
                  <a:lnTo>
                    <a:pt x="742" y="1661"/>
                  </a:lnTo>
                  <a:lnTo>
                    <a:pt x="512" y="1661"/>
                  </a:lnTo>
                  <a:lnTo>
                    <a:pt x="512" y="1099"/>
                  </a:lnTo>
                  <a:lnTo>
                    <a:pt x="512" y="511"/>
                  </a:lnTo>
                  <a:close/>
                  <a:moveTo>
                    <a:pt x="256" y="0"/>
                  </a:moveTo>
                  <a:lnTo>
                    <a:pt x="180" y="26"/>
                  </a:lnTo>
                  <a:lnTo>
                    <a:pt x="103" y="51"/>
                  </a:lnTo>
                  <a:lnTo>
                    <a:pt x="26" y="154"/>
                  </a:lnTo>
                  <a:lnTo>
                    <a:pt x="1" y="256"/>
                  </a:lnTo>
                  <a:lnTo>
                    <a:pt x="1" y="1891"/>
                  </a:lnTo>
                  <a:lnTo>
                    <a:pt x="1" y="1993"/>
                  </a:lnTo>
                  <a:lnTo>
                    <a:pt x="52" y="2070"/>
                  </a:lnTo>
                  <a:lnTo>
                    <a:pt x="129" y="2147"/>
                  </a:lnTo>
                  <a:lnTo>
                    <a:pt x="205" y="2172"/>
                  </a:lnTo>
                  <a:lnTo>
                    <a:pt x="256" y="2198"/>
                  </a:lnTo>
                  <a:lnTo>
                    <a:pt x="742" y="2172"/>
                  </a:lnTo>
                  <a:lnTo>
                    <a:pt x="946" y="2147"/>
                  </a:lnTo>
                  <a:lnTo>
                    <a:pt x="1125" y="2096"/>
                  </a:lnTo>
                  <a:lnTo>
                    <a:pt x="1278" y="1993"/>
                  </a:lnTo>
                  <a:lnTo>
                    <a:pt x="1406" y="1866"/>
                  </a:lnTo>
                  <a:lnTo>
                    <a:pt x="1508" y="1712"/>
                  </a:lnTo>
                  <a:lnTo>
                    <a:pt x="1585" y="1533"/>
                  </a:lnTo>
                  <a:lnTo>
                    <a:pt x="1636" y="1329"/>
                  </a:lnTo>
                  <a:lnTo>
                    <a:pt x="1662" y="1099"/>
                  </a:lnTo>
                  <a:lnTo>
                    <a:pt x="1636" y="869"/>
                  </a:lnTo>
                  <a:lnTo>
                    <a:pt x="1611" y="639"/>
                  </a:lnTo>
                  <a:lnTo>
                    <a:pt x="1508" y="460"/>
                  </a:lnTo>
                  <a:lnTo>
                    <a:pt x="1406" y="307"/>
                  </a:lnTo>
                  <a:lnTo>
                    <a:pt x="1278" y="179"/>
                  </a:lnTo>
                  <a:lnTo>
                    <a:pt x="1125" y="77"/>
                  </a:lnTo>
                  <a:lnTo>
                    <a:pt x="921" y="26"/>
                  </a:lnTo>
                  <a:lnTo>
                    <a:pt x="74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4307025" y="2325300"/>
              <a:ext cx="39000" cy="55600"/>
            </a:xfrm>
            <a:custGeom>
              <a:avLst/>
              <a:gdLst/>
              <a:ahLst/>
              <a:cxnLst/>
              <a:rect l="l" t="t" r="r" b="b"/>
              <a:pathLst>
                <a:path w="1560" h="2224" extrusionOk="0">
                  <a:moveTo>
                    <a:pt x="818" y="512"/>
                  </a:moveTo>
                  <a:lnTo>
                    <a:pt x="844" y="563"/>
                  </a:lnTo>
                  <a:lnTo>
                    <a:pt x="869" y="588"/>
                  </a:lnTo>
                  <a:lnTo>
                    <a:pt x="895" y="640"/>
                  </a:lnTo>
                  <a:lnTo>
                    <a:pt x="869" y="691"/>
                  </a:lnTo>
                  <a:lnTo>
                    <a:pt x="844" y="742"/>
                  </a:lnTo>
                  <a:lnTo>
                    <a:pt x="818" y="767"/>
                  </a:lnTo>
                  <a:lnTo>
                    <a:pt x="767" y="793"/>
                  </a:lnTo>
                  <a:lnTo>
                    <a:pt x="511" y="793"/>
                  </a:lnTo>
                  <a:lnTo>
                    <a:pt x="511" y="512"/>
                  </a:lnTo>
                  <a:close/>
                  <a:moveTo>
                    <a:pt x="844" y="1304"/>
                  </a:moveTo>
                  <a:lnTo>
                    <a:pt x="920" y="1330"/>
                  </a:lnTo>
                  <a:lnTo>
                    <a:pt x="997" y="1355"/>
                  </a:lnTo>
                  <a:lnTo>
                    <a:pt x="1023" y="1432"/>
                  </a:lnTo>
                  <a:lnTo>
                    <a:pt x="1048" y="1508"/>
                  </a:lnTo>
                  <a:lnTo>
                    <a:pt x="1023" y="1585"/>
                  </a:lnTo>
                  <a:lnTo>
                    <a:pt x="997" y="1636"/>
                  </a:lnTo>
                  <a:lnTo>
                    <a:pt x="920" y="1687"/>
                  </a:lnTo>
                  <a:lnTo>
                    <a:pt x="844" y="1713"/>
                  </a:lnTo>
                  <a:lnTo>
                    <a:pt x="511" y="1713"/>
                  </a:lnTo>
                  <a:lnTo>
                    <a:pt x="511" y="1304"/>
                  </a:lnTo>
                  <a:close/>
                  <a:moveTo>
                    <a:pt x="154" y="1"/>
                  </a:moveTo>
                  <a:lnTo>
                    <a:pt x="77" y="77"/>
                  </a:lnTo>
                  <a:lnTo>
                    <a:pt x="26" y="154"/>
                  </a:lnTo>
                  <a:lnTo>
                    <a:pt x="0" y="256"/>
                  </a:lnTo>
                  <a:lnTo>
                    <a:pt x="0" y="1968"/>
                  </a:lnTo>
                  <a:lnTo>
                    <a:pt x="26" y="2071"/>
                  </a:lnTo>
                  <a:lnTo>
                    <a:pt x="77" y="2147"/>
                  </a:lnTo>
                  <a:lnTo>
                    <a:pt x="154" y="2224"/>
                  </a:lnTo>
                  <a:lnTo>
                    <a:pt x="997" y="2224"/>
                  </a:lnTo>
                  <a:lnTo>
                    <a:pt x="1125" y="2173"/>
                  </a:lnTo>
                  <a:lnTo>
                    <a:pt x="1253" y="2096"/>
                  </a:lnTo>
                  <a:lnTo>
                    <a:pt x="1355" y="2020"/>
                  </a:lnTo>
                  <a:lnTo>
                    <a:pt x="1457" y="1917"/>
                  </a:lnTo>
                  <a:lnTo>
                    <a:pt x="1508" y="1790"/>
                  </a:lnTo>
                  <a:lnTo>
                    <a:pt x="1559" y="1662"/>
                  </a:lnTo>
                  <a:lnTo>
                    <a:pt x="1559" y="1508"/>
                  </a:lnTo>
                  <a:lnTo>
                    <a:pt x="1559" y="1355"/>
                  </a:lnTo>
                  <a:lnTo>
                    <a:pt x="1508" y="1202"/>
                  </a:lnTo>
                  <a:lnTo>
                    <a:pt x="1431" y="1074"/>
                  </a:lnTo>
                  <a:lnTo>
                    <a:pt x="1329" y="972"/>
                  </a:lnTo>
                  <a:lnTo>
                    <a:pt x="1380" y="818"/>
                  </a:lnTo>
                  <a:lnTo>
                    <a:pt x="1406" y="640"/>
                  </a:lnTo>
                  <a:lnTo>
                    <a:pt x="1406" y="512"/>
                  </a:lnTo>
                  <a:lnTo>
                    <a:pt x="1355" y="384"/>
                  </a:lnTo>
                  <a:lnTo>
                    <a:pt x="1304" y="282"/>
                  </a:lnTo>
                  <a:lnTo>
                    <a:pt x="1227" y="180"/>
                  </a:lnTo>
                  <a:lnTo>
                    <a:pt x="1125" y="103"/>
                  </a:lnTo>
                  <a:lnTo>
                    <a:pt x="1023" y="52"/>
                  </a:lnTo>
                  <a:lnTo>
                    <a:pt x="89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4278275" y="2001400"/>
              <a:ext cx="47925" cy="55600"/>
            </a:xfrm>
            <a:custGeom>
              <a:avLst/>
              <a:gdLst/>
              <a:ahLst/>
              <a:cxnLst/>
              <a:rect l="l" t="t" r="r" b="b"/>
              <a:pathLst>
                <a:path w="1917" h="2224" extrusionOk="0">
                  <a:moveTo>
                    <a:pt x="895" y="1"/>
                  </a:moveTo>
                  <a:lnTo>
                    <a:pt x="690" y="77"/>
                  </a:lnTo>
                  <a:lnTo>
                    <a:pt x="486" y="180"/>
                  </a:lnTo>
                  <a:lnTo>
                    <a:pt x="333" y="307"/>
                  </a:lnTo>
                  <a:lnTo>
                    <a:pt x="179" y="486"/>
                  </a:lnTo>
                  <a:lnTo>
                    <a:pt x="77" y="665"/>
                  </a:lnTo>
                  <a:lnTo>
                    <a:pt x="26" y="895"/>
                  </a:lnTo>
                  <a:lnTo>
                    <a:pt x="0" y="1099"/>
                  </a:lnTo>
                  <a:lnTo>
                    <a:pt x="26" y="1329"/>
                  </a:lnTo>
                  <a:lnTo>
                    <a:pt x="77" y="1534"/>
                  </a:lnTo>
                  <a:lnTo>
                    <a:pt x="179" y="1738"/>
                  </a:lnTo>
                  <a:lnTo>
                    <a:pt x="333" y="1892"/>
                  </a:lnTo>
                  <a:lnTo>
                    <a:pt x="486" y="2045"/>
                  </a:lnTo>
                  <a:lnTo>
                    <a:pt x="690" y="2147"/>
                  </a:lnTo>
                  <a:lnTo>
                    <a:pt x="895" y="2198"/>
                  </a:lnTo>
                  <a:lnTo>
                    <a:pt x="1125" y="2224"/>
                  </a:lnTo>
                  <a:lnTo>
                    <a:pt x="1304" y="2224"/>
                  </a:lnTo>
                  <a:lnTo>
                    <a:pt x="1457" y="2173"/>
                  </a:lnTo>
                  <a:lnTo>
                    <a:pt x="1636" y="2096"/>
                  </a:lnTo>
                  <a:lnTo>
                    <a:pt x="1764" y="1994"/>
                  </a:lnTo>
                  <a:lnTo>
                    <a:pt x="1815" y="1943"/>
                  </a:lnTo>
                  <a:lnTo>
                    <a:pt x="1866" y="1892"/>
                  </a:lnTo>
                  <a:lnTo>
                    <a:pt x="1917" y="1764"/>
                  </a:lnTo>
                  <a:lnTo>
                    <a:pt x="1891" y="1636"/>
                  </a:lnTo>
                  <a:lnTo>
                    <a:pt x="1840" y="1534"/>
                  </a:lnTo>
                  <a:lnTo>
                    <a:pt x="1764" y="1483"/>
                  </a:lnTo>
                  <a:lnTo>
                    <a:pt x="1585" y="1483"/>
                  </a:lnTo>
                  <a:lnTo>
                    <a:pt x="1483" y="1534"/>
                  </a:lnTo>
                  <a:lnTo>
                    <a:pt x="1406" y="1611"/>
                  </a:lnTo>
                  <a:lnTo>
                    <a:pt x="1278" y="1687"/>
                  </a:lnTo>
                  <a:lnTo>
                    <a:pt x="1125" y="1713"/>
                  </a:lnTo>
                  <a:lnTo>
                    <a:pt x="997" y="1687"/>
                  </a:lnTo>
                  <a:lnTo>
                    <a:pt x="895" y="1662"/>
                  </a:lnTo>
                  <a:lnTo>
                    <a:pt x="793" y="1611"/>
                  </a:lnTo>
                  <a:lnTo>
                    <a:pt x="690" y="1534"/>
                  </a:lnTo>
                  <a:lnTo>
                    <a:pt x="614" y="1457"/>
                  </a:lnTo>
                  <a:lnTo>
                    <a:pt x="563" y="1355"/>
                  </a:lnTo>
                  <a:lnTo>
                    <a:pt x="537" y="1227"/>
                  </a:lnTo>
                  <a:lnTo>
                    <a:pt x="512" y="1099"/>
                  </a:lnTo>
                  <a:lnTo>
                    <a:pt x="537" y="997"/>
                  </a:lnTo>
                  <a:lnTo>
                    <a:pt x="563" y="870"/>
                  </a:lnTo>
                  <a:lnTo>
                    <a:pt x="614" y="767"/>
                  </a:lnTo>
                  <a:lnTo>
                    <a:pt x="690" y="691"/>
                  </a:lnTo>
                  <a:lnTo>
                    <a:pt x="793" y="614"/>
                  </a:lnTo>
                  <a:lnTo>
                    <a:pt x="895" y="563"/>
                  </a:lnTo>
                  <a:lnTo>
                    <a:pt x="997" y="537"/>
                  </a:lnTo>
                  <a:lnTo>
                    <a:pt x="1125" y="512"/>
                  </a:lnTo>
                  <a:lnTo>
                    <a:pt x="1304" y="537"/>
                  </a:lnTo>
                  <a:lnTo>
                    <a:pt x="1457" y="614"/>
                  </a:lnTo>
                  <a:lnTo>
                    <a:pt x="1559" y="665"/>
                  </a:lnTo>
                  <a:lnTo>
                    <a:pt x="1661" y="665"/>
                  </a:lnTo>
                  <a:lnTo>
                    <a:pt x="1738" y="614"/>
                  </a:lnTo>
                  <a:lnTo>
                    <a:pt x="1815" y="537"/>
                  </a:lnTo>
                  <a:lnTo>
                    <a:pt x="1866" y="461"/>
                  </a:lnTo>
                  <a:lnTo>
                    <a:pt x="1866" y="358"/>
                  </a:lnTo>
                  <a:lnTo>
                    <a:pt x="1815" y="256"/>
                  </a:lnTo>
                  <a:lnTo>
                    <a:pt x="1738" y="180"/>
                  </a:lnTo>
                  <a:lnTo>
                    <a:pt x="1610" y="103"/>
                  </a:lnTo>
                  <a:lnTo>
                    <a:pt x="1457" y="26"/>
                  </a:lnTo>
                  <a:lnTo>
                    <a:pt x="127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4077025" y="2097225"/>
              <a:ext cx="13450" cy="14075"/>
            </a:xfrm>
            <a:custGeom>
              <a:avLst/>
              <a:gdLst/>
              <a:ahLst/>
              <a:cxnLst/>
              <a:rect l="l" t="t" r="r" b="b"/>
              <a:pathLst>
                <a:path w="538" h="563" extrusionOk="0">
                  <a:moveTo>
                    <a:pt x="282" y="1"/>
                  </a:moveTo>
                  <a:lnTo>
                    <a:pt x="180" y="26"/>
                  </a:lnTo>
                  <a:lnTo>
                    <a:pt x="77" y="77"/>
                  </a:lnTo>
                  <a:lnTo>
                    <a:pt x="26" y="154"/>
                  </a:lnTo>
                  <a:lnTo>
                    <a:pt x="1" y="256"/>
                  </a:lnTo>
                  <a:lnTo>
                    <a:pt x="1" y="307"/>
                  </a:lnTo>
                  <a:lnTo>
                    <a:pt x="26" y="410"/>
                  </a:lnTo>
                  <a:lnTo>
                    <a:pt x="77" y="486"/>
                  </a:lnTo>
                  <a:lnTo>
                    <a:pt x="180" y="537"/>
                  </a:lnTo>
                  <a:lnTo>
                    <a:pt x="282" y="563"/>
                  </a:lnTo>
                  <a:lnTo>
                    <a:pt x="384" y="537"/>
                  </a:lnTo>
                  <a:lnTo>
                    <a:pt x="461" y="486"/>
                  </a:lnTo>
                  <a:lnTo>
                    <a:pt x="512" y="410"/>
                  </a:lnTo>
                  <a:lnTo>
                    <a:pt x="537" y="307"/>
                  </a:lnTo>
                  <a:lnTo>
                    <a:pt x="537" y="256"/>
                  </a:lnTo>
                  <a:lnTo>
                    <a:pt x="512" y="154"/>
                  </a:lnTo>
                  <a:lnTo>
                    <a:pt x="461" y="77"/>
                  </a:lnTo>
                  <a:lnTo>
                    <a:pt x="384" y="26"/>
                  </a:lnTo>
                  <a:lnTo>
                    <a:pt x="282"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4077025" y="2129825"/>
              <a:ext cx="13450" cy="14075"/>
            </a:xfrm>
            <a:custGeom>
              <a:avLst/>
              <a:gdLst/>
              <a:ahLst/>
              <a:cxnLst/>
              <a:rect l="l" t="t" r="r" b="b"/>
              <a:pathLst>
                <a:path w="538" h="563" extrusionOk="0">
                  <a:moveTo>
                    <a:pt x="180" y="0"/>
                  </a:moveTo>
                  <a:lnTo>
                    <a:pt x="77" y="77"/>
                  </a:lnTo>
                  <a:lnTo>
                    <a:pt x="26" y="153"/>
                  </a:lnTo>
                  <a:lnTo>
                    <a:pt x="1" y="256"/>
                  </a:lnTo>
                  <a:lnTo>
                    <a:pt x="1" y="281"/>
                  </a:lnTo>
                  <a:lnTo>
                    <a:pt x="26" y="383"/>
                  </a:lnTo>
                  <a:lnTo>
                    <a:pt x="77" y="486"/>
                  </a:lnTo>
                  <a:lnTo>
                    <a:pt x="180" y="537"/>
                  </a:lnTo>
                  <a:lnTo>
                    <a:pt x="282" y="562"/>
                  </a:lnTo>
                  <a:lnTo>
                    <a:pt x="384" y="537"/>
                  </a:lnTo>
                  <a:lnTo>
                    <a:pt x="461" y="486"/>
                  </a:lnTo>
                  <a:lnTo>
                    <a:pt x="512" y="383"/>
                  </a:lnTo>
                  <a:lnTo>
                    <a:pt x="537" y="281"/>
                  </a:lnTo>
                  <a:lnTo>
                    <a:pt x="537" y="256"/>
                  </a:lnTo>
                  <a:lnTo>
                    <a:pt x="512" y="153"/>
                  </a:lnTo>
                  <a:lnTo>
                    <a:pt x="461" y="77"/>
                  </a:lnTo>
                  <a:lnTo>
                    <a:pt x="384"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4077025" y="2193050"/>
              <a:ext cx="13450" cy="14100"/>
            </a:xfrm>
            <a:custGeom>
              <a:avLst/>
              <a:gdLst/>
              <a:ahLst/>
              <a:cxnLst/>
              <a:rect l="l" t="t" r="r" b="b"/>
              <a:pathLst>
                <a:path w="538" h="564" extrusionOk="0">
                  <a:moveTo>
                    <a:pt x="282" y="1"/>
                  </a:moveTo>
                  <a:lnTo>
                    <a:pt x="180" y="27"/>
                  </a:lnTo>
                  <a:lnTo>
                    <a:pt x="77" y="78"/>
                  </a:lnTo>
                  <a:lnTo>
                    <a:pt x="26" y="154"/>
                  </a:lnTo>
                  <a:lnTo>
                    <a:pt x="1" y="282"/>
                  </a:lnTo>
                  <a:lnTo>
                    <a:pt x="1" y="308"/>
                  </a:lnTo>
                  <a:lnTo>
                    <a:pt x="26" y="410"/>
                  </a:lnTo>
                  <a:lnTo>
                    <a:pt x="77" y="486"/>
                  </a:lnTo>
                  <a:lnTo>
                    <a:pt x="180" y="538"/>
                  </a:lnTo>
                  <a:lnTo>
                    <a:pt x="282" y="563"/>
                  </a:lnTo>
                  <a:lnTo>
                    <a:pt x="384" y="538"/>
                  </a:lnTo>
                  <a:lnTo>
                    <a:pt x="461" y="486"/>
                  </a:lnTo>
                  <a:lnTo>
                    <a:pt x="512" y="410"/>
                  </a:lnTo>
                  <a:lnTo>
                    <a:pt x="537" y="308"/>
                  </a:lnTo>
                  <a:lnTo>
                    <a:pt x="537" y="282"/>
                  </a:lnTo>
                  <a:lnTo>
                    <a:pt x="512" y="154"/>
                  </a:lnTo>
                  <a:lnTo>
                    <a:pt x="461" y="78"/>
                  </a:lnTo>
                  <a:lnTo>
                    <a:pt x="384" y="27"/>
                  </a:lnTo>
                  <a:lnTo>
                    <a:pt x="282"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4077025" y="2161125"/>
              <a:ext cx="13450" cy="14075"/>
            </a:xfrm>
            <a:custGeom>
              <a:avLst/>
              <a:gdLst/>
              <a:ahLst/>
              <a:cxnLst/>
              <a:rect l="l" t="t" r="r" b="b"/>
              <a:pathLst>
                <a:path w="538" h="563" extrusionOk="0">
                  <a:moveTo>
                    <a:pt x="180" y="0"/>
                  </a:moveTo>
                  <a:lnTo>
                    <a:pt x="77" y="77"/>
                  </a:lnTo>
                  <a:lnTo>
                    <a:pt x="26" y="154"/>
                  </a:lnTo>
                  <a:lnTo>
                    <a:pt x="1" y="256"/>
                  </a:lnTo>
                  <a:lnTo>
                    <a:pt x="1" y="281"/>
                  </a:lnTo>
                  <a:lnTo>
                    <a:pt x="26" y="384"/>
                  </a:lnTo>
                  <a:lnTo>
                    <a:pt x="77" y="486"/>
                  </a:lnTo>
                  <a:lnTo>
                    <a:pt x="180" y="537"/>
                  </a:lnTo>
                  <a:lnTo>
                    <a:pt x="282" y="562"/>
                  </a:lnTo>
                  <a:lnTo>
                    <a:pt x="384" y="537"/>
                  </a:lnTo>
                  <a:lnTo>
                    <a:pt x="461" y="486"/>
                  </a:lnTo>
                  <a:lnTo>
                    <a:pt x="512" y="384"/>
                  </a:lnTo>
                  <a:lnTo>
                    <a:pt x="537" y="281"/>
                  </a:lnTo>
                  <a:lnTo>
                    <a:pt x="537" y="256"/>
                  </a:lnTo>
                  <a:lnTo>
                    <a:pt x="512" y="154"/>
                  </a:lnTo>
                  <a:lnTo>
                    <a:pt x="461" y="77"/>
                  </a:lnTo>
                  <a:lnTo>
                    <a:pt x="384"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4077675" y="2226275"/>
              <a:ext cx="12800" cy="78600"/>
            </a:xfrm>
            <a:custGeom>
              <a:avLst/>
              <a:gdLst/>
              <a:ahLst/>
              <a:cxnLst/>
              <a:rect l="l" t="t" r="r" b="b"/>
              <a:pathLst>
                <a:path w="512" h="3144" extrusionOk="0">
                  <a:moveTo>
                    <a:pt x="256" y="1"/>
                  </a:moveTo>
                  <a:lnTo>
                    <a:pt x="154" y="26"/>
                  </a:lnTo>
                  <a:lnTo>
                    <a:pt x="77" y="77"/>
                  </a:lnTo>
                  <a:lnTo>
                    <a:pt x="0" y="180"/>
                  </a:lnTo>
                  <a:lnTo>
                    <a:pt x="0" y="282"/>
                  </a:lnTo>
                  <a:lnTo>
                    <a:pt x="0" y="3144"/>
                  </a:lnTo>
                  <a:lnTo>
                    <a:pt x="511" y="3144"/>
                  </a:lnTo>
                  <a:lnTo>
                    <a:pt x="511" y="282"/>
                  </a:lnTo>
                  <a:lnTo>
                    <a:pt x="486" y="180"/>
                  </a:lnTo>
                  <a:lnTo>
                    <a:pt x="435" y="77"/>
                  </a:lnTo>
                  <a:lnTo>
                    <a:pt x="358" y="26"/>
                  </a:lnTo>
                  <a:lnTo>
                    <a:pt x="25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58"/>
          <p:cNvGrpSpPr/>
          <p:nvPr/>
        </p:nvGrpSpPr>
        <p:grpSpPr>
          <a:xfrm>
            <a:off x="5409569" y="1997566"/>
            <a:ext cx="333762" cy="317889"/>
            <a:chOff x="5373275" y="1966275"/>
            <a:chExt cx="445950" cy="445300"/>
          </a:xfrm>
        </p:grpSpPr>
        <p:sp>
          <p:nvSpPr>
            <p:cNvPr id="1847" name="Google Shape;1847;p58"/>
            <p:cNvSpPr/>
            <p:nvPr/>
          </p:nvSpPr>
          <p:spPr>
            <a:xfrm>
              <a:off x="5373275" y="1966275"/>
              <a:ext cx="445950" cy="445300"/>
            </a:xfrm>
            <a:custGeom>
              <a:avLst/>
              <a:gdLst/>
              <a:ahLst/>
              <a:cxnLst/>
              <a:rect l="l" t="t" r="r" b="b"/>
              <a:pathLst>
                <a:path w="17838" h="17812" extrusionOk="0">
                  <a:moveTo>
                    <a:pt x="7820" y="4498"/>
                  </a:moveTo>
                  <a:lnTo>
                    <a:pt x="8204" y="4549"/>
                  </a:lnTo>
                  <a:lnTo>
                    <a:pt x="8587" y="4651"/>
                  </a:lnTo>
                  <a:lnTo>
                    <a:pt x="8945" y="4804"/>
                  </a:lnTo>
                  <a:lnTo>
                    <a:pt x="9277" y="4983"/>
                  </a:lnTo>
                  <a:lnTo>
                    <a:pt x="9609" y="5213"/>
                  </a:lnTo>
                  <a:lnTo>
                    <a:pt x="9686" y="5315"/>
                  </a:lnTo>
                  <a:lnTo>
                    <a:pt x="9711" y="5418"/>
                  </a:lnTo>
                  <a:lnTo>
                    <a:pt x="9686" y="5520"/>
                  </a:lnTo>
                  <a:lnTo>
                    <a:pt x="9635" y="5622"/>
                  </a:lnTo>
                  <a:lnTo>
                    <a:pt x="5623" y="9634"/>
                  </a:lnTo>
                  <a:lnTo>
                    <a:pt x="5546" y="9685"/>
                  </a:lnTo>
                  <a:lnTo>
                    <a:pt x="5444" y="9711"/>
                  </a:lnTo>
                  <a:lnTo>
                    <a:pt x="5367" y="9711"/>
                  </a:lnTo>
                  <a:lnTo>
                    <a:pt x="5291" y="9685"/>
                  </a:lnTo>
                  <a:lnTo>
                    <a:pt x="5214" y="9609"/>
                  </a:lnTo>
                  <a:lnTo>
                    <a:pt x="5061" y="9404"/>
                  </a:lnTo>
                  <a:lnTo>
                    <a:pt x="4907" y="9174"/>
                  </a:lnTo>
                  <a:lnTo>
                    <a:pt x="4779" y="8944"/>
                  </a:lnTo>
                  <a:lnTo>
                    <a:pt x="4677" y="8689"/>
                  </a:lnTo>
                  <a:lnTo>
                    <a:pt x="4601" y="8433"/>
                  </a:lnTo>
                  <a:lnTo>
                    <a:pt x="4549" y="8178"/>
                  </a:lnTo>
                  <a:lnTo>
                    <a:pt x="4524" y="7922"/>
                  </a:lnTo>
                  <a:lnTo>
                    <a:pt x="4498" y="7666"/>
                  </a:lnTo>
                  <a:lnTo>
                    <a:pt x="4498" y="7411"/>
                  </a:lnTo>
                  <a:lnTo>
                    <a:pt x="4549" y="7155"/>
                  </a:lnTo>
                  <a:lnTo>
                    <a:pt x="4575" y="6900"/>
                  </a:lnTo>
                  <a:lnTo>
                    <a:pt x="4652" y="6644"/>
                  </a:lnTo>
                  <a:lnTo>
                    <a:pt x="4754" y="6414"/>
                  </a:lnTo>
                  <a:lnTo>
                    <a:pt x="4856" y="6159"/>
                  </a:lnTo>
                  <a:lnTo>
                    <a:pt x="5009" y="5929"/>
                  </a:lnTo>
                  <a:lnTo>
                    <a:pt x="5163" y="5724"/>
                  </a:lnTo>
                  <a:lnTo>
                    <a:pt x="5316" y="5545"/>
                  </a:lnTo>
                  <a:lnTo>
                    <a:pt x="5342" y="5520"/>
                  </a:lnTo>
                  <a:lnTo>
                    <a:pt x="5342" y="5494"/>
                  </a:lnTo>
                  <a:lnTo>
                    <a:pt x="5367" y="5469"/>
                  </a:lnTo>
                  <a:lnTo>
                    <a:pt x="5572" y="5264"/>
                  </a:lnTo>
                  <a:lnTo>
                    <a:pt x="5827" y="5060"/>
                  </a:lnTo>
                  <a:lnTo>
                    <a:pt x="6108" y="4881"/>
                  </a:lnTo>
                  <a:lnTo>
                    <a:pt x="6415" y="4753"/>
                  </a:lnTo>
                  <a:lnTo>
                    <a:pt x="6670" y="4651"/>
                  </a:lnTo>
                  <a:lnTo>
                    <a:pt x="7054" y="4549"/>
                  </a:lnTo>
                  <a:lnTo>
                    <a:pt x="7437" y="4498"/>
                  </a:lnTo>
                  <a:close/>
                  <a:moveTo>
                    <a:pt x="7488" y="0"/>
                  </a:moveTo>
                  <a:lnTo>
                    <a:pt x="6926" y="26"/>
                  </a:lnTo>
                  <a:lnTo>
                    <a:pt x="6466" y="77"/>
                  </a:lnTo>
                  <a:lnTo>
                    <a:pt x="5981" y="179"/>
                  </a:lnTo>
                  <a:lnTo>
                    <a:pt x="5853" y="205"/>
                  </a:lnTo>
                  <a:lnTo>
                    <a:pt x="5265" y="358"/>
                  </a:lnTo>
                  <a:lnTo>
                    <a:pt x="4703" y="562"/>
                  </a:lnTo>
                  <a:lnTo>
                    <a:pt x="4192" y="792"/>
                  </a:lnTo>
                  <a:lnTo>
                    <a:pt x="3706" y="1073"/>
                  </a:lnTo>
                  <a:lnTo>
                    <a:pt x="3246" y="1380"/>
                  </a:lnTo>
                  <a:lnTo>
                    <a:pt x="2786" y="1712"/>
                  </a:lnTo>
                  <a:lnTo>
                    <a:pt x="2352" y="2096"/>
                  </a:lnTo>
                  <a:lnTo>
                    <a:pt x="2224" y="2223"/>
                  </a:lnTo>
                  <a:lnTo>
                    <a:pt x="1968" y="2479"/>
                  </a:lnTo>
                  <a:lnTo>
                    <a:pt x="1611" y="2913"/>
                  </a:lnTo>
                  <a:lnTo>
                    <a:pt x="1279" y="3373"/>
                  </a:lnTo>
                  <a:lnTo>
                    <a:pt x="972" y="3859"/>
                  </a:lnTo>
                  <a:lnTo>
                    <a:pt x="716" y="4344"/>
                  </a:lnTo>
                  <a:lnTo>
                    <a:pt x="512" y="4855"/>
                  </a:lnTo>
                  <a:lnTo>
                    <a:pt x="333" y="5392"/>
                  </a:lnTo>
                  <a:lnTo>
                    <a:pt x="180" y="5929"/>
                  </a:lnTo>
                  <a:lnTo>
                    <a:pt x="77" y="6491"/>
                  </a:lnTo>
                  <a:lnTo>
                    <a:pt x="1" y="7053"/>
                  </a:lnTo>
                  <a:lnTo>
                    <a:pt x="1" y="7615"/>
                  </a:lnTo>
                  <a:lnTo>
                    <a:pt x="1" y="8203"/>
                  </a:lnTo>
                  <a:lnTo>
                    <a:pt x="77" y="8765"/>
                  </a:lnTo>
                  <a:lnTo>
                    <a:pt x="180" y="9353"/>
                  </a:lnTo>
                  <a:lnTo>
                    <a:pt x="333" y="9915"/>
                  </a:lnTo>
                  <a:lnTo>
                    <a:pt x="512" y="10426"/>
                  </a:lnTo>
                  <a:lnTo>
                    <a:pt x="665" y="10759"/>
                  </a:lnTo>
                  <a:lnTo>
                    <a:pt x="793" y="11065"/>
                  </a:lnTo>
                  <a:lnTo>
                    <a:pt x="972" y="11372"/>
                  </a:lnTo>
                  <a:lnTo>
                    <a:pt x="1151" y="11653"/>
                  </a:lnTo>
                  <a:lnTo>
                    <a:pt x="1330" y="11960"/>
                  </a:lnTo>
                  <a:lnTo>
                    <a:pt x="1534" y="12241"/>
                  </a:lnTo>
                  <a:lnTo>
                    <a:pt x="1764" y="12522"/>
                  </a:lnTo>
                  <a:lnTo>
                    <a:pt x="1994" y="12777"/>
                  </a:lnTo>
                  <a:lnTo>
                    <a:pt x="2071" y="12905"/>
                  </a:lnTo>
                  <a:lnTo>
                    <a:pt x="2096" y="13033"/>
                  </a:lnTo>
                  <a:lnTo>
                    <a:pt x="2071" y="13161"/>
                  </a:lnTo>
                  <a:lnTo>
                    <a:pt x="1994" y="13263"/>
                  </a:lnTo>
                  <a:lnTo>
                    <a:pt x="1304" y="13953"/>
                  </a:lnTo>
                  <a:lnTo>
                    <a:pt x="1253" y="14004"/>
                  </a:lnTo>
                  <a:lnTo>
                    <a:pt x="1227" y="14081"/>
                  </a:lnTo>
                  <a:lnTo>
                    <a:pt x="1202" y="14157"/>
                  </a:lnTo>
                  <a:lnTo>
                    <a:pt x="1176" y="14234"/>
                  </a:lnTo>
                  <a:lnTo>
                    <a:pt x="1202" y="14311"/>
                  </a:lnTo>
                  <a:lnTo>
                    <a:pt x="1227" y="14387"/>
                  </a:lnTo>
                  <a:lnTo>
                    <a:pt x="1253" y="14464"/>
                  </a:lnTo>
                  <a:lnTo>
                    <a:pt x="1304" y="14541"/>
                  </a:lnTo>
                  <a:lnTo>
                    <a:pt x="3732" y="16943"/>
                  </a:lnTo>
                  <a:lnTo>
                    <a:pt x="4447" y="17684"/>
                  </a:lnTo>
                  <a:lnTo>
                    <a:pt x="4524" y="17735"/>
                  </a:lnTo>
                  <a:lnTo>
                    <a:pt x="4601" y="17760"/>
                  </a:lnTo>
                  <a:lnTo>
                    <a:pt x="4754" y="17812"/>
                  </a:lnTo>
                  <a:lnTo>
                    <a:pt x="4907" y="17760"/>
                  </a:lnTo>
                  <a:lnTo>
                    <a:pt x="4984" y="17735"/>
                  </a:lnTo>
                  <a:lnTo>
                    <a:pt x="5035" y="17684"/>
                  </a:lnTo>
                  <a:lnTo>
                    <a:pt x="17710" y="5009"/>
                  </a:lnTo>
                  <a:lnTo>
                    <a:pt x="17761" y="4932"/>
                  </a:lnTo>
                  <a:lnTo>
                    <a:pt x="17812" y="4855"/>
                  </a:lnTo>
                  <a:lnTo>
                    <a:pt x="17838" y="4779"/>
                  </a:lnTo>
                  <a:lnTo>
                    <a:pt x="17838" y="4702"/>
                  </a:lnTo>
                  <a:lnTo>
                    <a:pt x="17838" y="4626"/>
                  </a:lnTo>
                  <a:lnTo>
                    <a:pt x="17812" y="4549"/>
                  </a:lnTo>
                  <a:lnTo>
                    <a:pt x="17761" y="4472"/>
                  </a:lnTo>
                  <a:lnTo>
                    <a:pt x="17710" y="4421"/>
                  </a:lnTo>
                  <a:lnTo>
                    <a:pt x="14567" y="1278"/>
                  </a:lnTo>
                  <a:lnTo>
                    <a:pt x="14516" y="1227"/>
                  </a:lnTo>
                  <a:lnTo>
                    <a:pt x="14439" y="1176"/>
                  </a:lnTo>
                  <a:lnTo>
                    <a:pt x="14362" y="1150"/>
                  </a:lnTo>
                  <a:lnTo>
                    <a:pt x="14184" y="1150"/>
                  </a:lnTo>
                  <a:lnTo>
                    <a:pt x="14107" y="1176"/>
                  </a:lnTo>
                  <a:lnTo>
                    <a:pt x="14056" y="1227"/>
                  </a:lnTo>
                  <a:lnTo>
                    <a:pt x="13979" y="1278"/>
                  </a:lnTo>
                  <a:lnTo>
                    <a:pt x="13877" y="1380"/>
                  </a:lnTo>
                  <a:lnTo>
                    <a:pt x="13596" y="1661"/>
                  </a:lnTo>
                  <a:lnTo>
                    <a:pt x="13264" y="1993"/>
                  </a:lnTo>
                  <a:lnTo>
                    <a:pt x="13161" y="2070"/>
                  </a:lnTo>
                  <a:lnTo>
                    <a:pt x="13034" y="2096"/>
                  </a:lnTo>
                  <a:lnTo>
                    <a:pt x="12906" y="2070"/>
                  </a:lnTo>
                  <a:lnTo>
                    <a:pt x="12778" y="1993"/>
                  </a:lnTo>
                  <a:lnTo>
                    <a:pt x="12497" y="1763"/>
                  </a:lnTo>
                  <a:lnTo>
                    <a:pt x="12216" y="1533"/>
                  </a:lnTo>
                  <a:lnTo>
                    <a:pt x="11935" y="1329"/>
                  </a:lnTo>
                  <a:lnTo>
                    <a:pt x="11628" y="1125"/>
                  </a:lnTo>
                  <a:lnTo>
                    <a:pt x="11321" y="946"/>
                  </a:lnTo>
                  <a:lnTo>
                    <a:pt x="11015" y="767"/>
                  </a:lnTo>
                  <a:lnTo>
                    <a:pt x="10683" y="639"/>
                  </a:lnTo>
                  <a:lnTo>
                    <a:pt x="10376" y="486"/>
                  </a:lnTo>
                  <a:lnTo>
                    <a:pt x="9839" y="332"/>
                  </a:lnTo>
                  <a:lnTo>
                    <a:pt x="9277" y="179"/>
                  </a:lnTo>
                  <a:lnTo>
                    <a:pt x="8664" y="51"/>
                  </a:lnTo>
                  <a:lnTo>
                    <a:pt x="8076"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5466550" y="1995025"/>
              <a:ext cx="352675" cy="416550"/>
            </a:xfrm>
            <a:custGeom>
              <a:avLst/>
              <a:gdLst/>
              <a:ahLst/>
              <a:cxnLst/>
              <a:rect l="l" t="t" r="r" b="b"/>
              <a:pathLst>
                <a:path w="14107" h="16662" extrusionOk="0">
                  <a:moveTo>
                    <a:pt x="10453" y="0"/>
                  </a:moveTo>
                  <a:lnTo>
                    <a:pt x="10376" y="26"/>
                  </a:lnTo>
                  <a:lnTo>
                    <a:pt x="10325" y="77"/>
                  </a:lnTo>
                  <a:lnTo>
                    <a:pt x="10248" y="128"/>
                  </a:lnTo>
                  <a:lnTo>
                    <a:pt x="10146" y="230"/>
                  </a:lnTo>
                  <a:lnTo>
                    <a:pt x="9916" y="460"/>
                  </a:lnTo>
                  <a:lnTo>
                    <a:pt x="9916" y="460"/>
                  </a:lnTo>
                  <a:lnTo>
                    <a:pt x="9993" y="409"/>
                  </a:lnTo>
                  <a:lnTo>
                    <a:pt x="10146" y="383"/>
                  </a:lnTo>
                  <a:lnTo>
                    <a:pt x="10274" y="409"/>
                  </a:lnTo>
                  <a:lnTo>
                    <a:pt x="10350" y="460"/>
                  </a:lnTo>
                  <a:lnTo>
                    <a:pt x="10401" y="511"/>
                  </a:lnTo>
                  <a:lnTo>
                    <a:pt x="13008" y="3092"/>
                  </a:lnTo>
                  <a:lnTo>
                    <a:pt x="13085" y="3220"/>
                  </a:lnTo>
                  <a:lnTo>
                    <a:pt x="13110" y="3348"/>
                  </a:lnTo>
                  <a:lnTo>
                    <a:pt x="13085" y="3501"/>
                  </a:lnTo>
                  <a:lnTo>
                    <a:pt x="13008" y="3603"/>
                  </a:lnTo>
                  <a:lnTo>
                    <a:pt x="818" y="15793"/>
                  </a:lnTo>
                  <a:lnTo>
                    <a:pt x="716" y="15869"/>
                  </a:lnTo>
                  <a:lnTo>
                    <a:pt x="614" y="15920"/>
                  </a:lnTo>
                  <a:lnTo>
                    <a:pt x="512" y="15946"/>
                  </a:lnTo>
                  <a:lnTo>
                    <a:pt x="410" y="15972"/>
                  </a:lnTo>
                  <a:lnTo>
                    <a:pt x="282" y="15946"/>
                  </a:lnTo>
                  <a:lnTo>
                    <a:pt x="180" y="15920"/>
                  </a:lnTo>
                  <a:lnTo>
                    <a:pt x="77" y="15869"/>
                  </a:lnTo>
                  <a:lnTo>
                    <a:pt x="1" y="15793"/>
                  </a:lnTo>
                  <a:lnTo>
                    <a:pt x="1" y="15793"/>
                  </a:lnTo>
                  <a:lnTo>
                    <a:pt x="716" y="16534"/>
                  </a:lnTo>
                  <a:lnTo>
                    <a:pt x="793" y="16585"/>
                  </a:lnTo>
                  <a:lnTo>
                    <a:pt x="870" y="16610"/>
                  </a:lnTo>
                  <a:lnTo>
                    <a:pt x="1023" y="16662"/>
                  </a:lnTo>
                  <a:lnTo>
                    <a:pt x="1176" y="16610"/>
                  </a:lnTo>
                  <a:lnTo>
                    <a:pt x="1253" y="16585"/>
                  </a:lnTo>
                  <a:lnTo>
                    <a:pt x="1304" y="16534"/>
                  </a:lnTo>
                  <a:lnTo>
                    <a:pt x="13979" y="3859"/>
                  </a:lnTo>
                  <a:lnTo>
                    <a:pt x="14030" y="3782"/>
                  </a:lnTo>
                  <a:lnTo>
                    <a:pt x="14081" y="3705"/>
                  </a:lnTo>
                  <a:lnTo>
                    <a:pt x="14107" y="3629"/>
                  </a:lnTo>
                  <a:lnTo>
                    <a:pt x="14107" y="3552"/>
                  </a:lnTo>
                  <a:lnTo>
                    <a:pt x="14107" y="3476"/>
                  </a:lnTo>
                  <a:lnTo>
                    <a:pt x="14081" y="3399"/>
                  </a:lnTo>
                  <a:lnTo>
                    <a:pt x="14030" y="3322"/>
                  </a:lnTo>
                  <a:lnTo>
                    <a:pt x="13979" y="3271"/>
                  </a:lnTo>
                  <a:lnTo>
                    <a:pt x="10836" y="128"/>
                  </a:lnTo>
                  <a:lnTo>
                    <a:pt x="10785" y="77"/>
                  </a:lnTo>
                  <a:lnTo>
                    <a:pt x="10708" y="26"/>
                  </a:lnTo>
                  <a:lnTo>
                    <a:pt x="10631"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5534275" y="2127250"/>
              <a:ext cx="59450" cy="59450"/>
            </a:xfrm>
            <a:custGeom>
              <a:avLst/>
              <a:gdLst/>
              <a:ahLst/>
              <a:cxnLst/>
              <a:rect l="l" t="t" r="r" b="b"/>
              <a:pathLst>
                <a:path w="2378" h="2378" extrusionOk="0">
                  <a:moveTo>
                    <a:pt x="1176" y="1"/>
                  </a:moveTo>
                  <a:lnTo>
                    <a:pt x="946" y="26"/>
                  </a:lnTo>
                  <a:lnTo>
                    <a:pt x="716" y="103"/>
                  </a:lnTo>
                  <a:lnTo>
                    <a:pt x="512" y="205"/>
                  </a:lnTo>
                  <a:lnTo>
                    <a:pt x="333" y="333"/>
                  </a:lnTo>
                  <a:lnTo>
                    <a:pt x="205" y="512"/>
                  </a:lnTo>
                  <a:lnTo>
                    <a:pt x="77" y="716"/>
                  </a:lnTo>
                  <a:lnTo>
                    <a:pt x="26" y="946"/>
                  </a:lnTo>
                  <a:lnTo>
                    <a:pt x="1" y="1176"/>
                  </a:lnTo>
                  <a:lnTo>
                    <a:pt x="26" y="1432"/>
                  </a:lnTo>
                  <a:lnTo>
                    <a:pt x="77" y="1662"/>
                  </a:lnTo>
                  <a:lnTo>
                    <a:pt x="205" y="1841"/>
                  </a:lnTo>
                  <a:lnTo>
                    <a:pt x="333" y="2020"/>
                  </a:lnTo>
                  <a:lnTo>
                    <a:pt x="512" y="2173"/>
                  </a:lnTo>
                  <a:lnTo>
                    <a:pt x="716" y="2275"/>
                  </a:lnTo>
                  <a:lnTo>
                    <a:pt x="946" y="2352"/>
                  </a:lnTo>
                  <a:lnTo>
                    <a:pt x="1176" y="2377"/>
                  </a:lnTo>
                  <a:lnTo>
                    <a:pt x="1432" y="2352"/>
                  </a:lnTo>
                  <a:lnTo>
                    <a:pt x="1636" y="2275"/>
                  </a:lnTo>
                  <a:lnTo>
                    <a:pt x="1840" y="2173"/>
                  </a:lnTo>
                  <a:lnTo>
                    <a:pt x="2019" y="2020"/>
                  </a:lnTo>
                  <a:lnTo>
                    <a:pt x="2173" y="1841"/>
                  </a:lnTo>
                  <a:lnTo>
                    <a:pt x="2275" y="1662"/>
                  </a:lnTo>
                  <a:lnTo>
                    <a:pt x="2352" y="1432"/>
                  </a:lnTo>
                  <a:lnTo>
                    <a:pt x="2377" y="1176"/>
                  </a:lnTo>
                  <a:lnTo>
                    <a:pt x="2352" y="946"/>
                  </a:lnTo>
                  <a:lnTo>
                    <a:pt x="2275" y="716"/>
                  </a:lnTo>
                  <a:lnTo>
                    <a:pt x="2173" y="512"/>
                  </a:lnTo>
                  <a:lnTo>
                    <a:pt x="2019" y="333"/>
                  </a:lnTo>
                  <a:lnTo>
                    <a:pt x="1840" y="205"/>
                  </a:lnTo>
                  <a:lnTo>
                    <a:pt x="1636" y="103"/>
                  </a:lnTo>
                  <a:lnTo>
                    <a:pt x="1432" y="26"/>
                  </a:lnTo>
                  <a:lnTo>
                    <a:pt x="117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5543225" y="2127250"/>
              <a:ext cx="50500" cy="59450"/>
            </a:xfrm>
            <a:custGeom>
              <a:avLst/>
              <a:gdLst/>
              <a:ahLst/>
              <a:cxnLst/>
              <a:rect l="l" t="t" r="r" b="b"/>
              <a:pathLst>
                <a:path w="2020" h="2378" extrusionOk="0">
                  <a:moveTo>
                    <a:pt x="767" y="1"/>
                  </a:moveTo>
                  <a:lnTo>
                    <a:pt x="537" y="26"/>
                  </a:lnTo>
                  <a:lnTo>
                    <a:pt x="307" y="103"/>
                  </a:lnTo>
                  <a:lnTo>
                    <a:pt x="154" y="205"/>
                  </a:lnTo>
                  <a:lnTo>
                    <a:pt x="0" y="333"/>
                  </a:lnTo>
                  <a:lnTo>
                    <a:pt x="358" y="333"/>
                  </a:lnTo>
                  <a:lnTo>
                    <a:pt x="537" y="384"/>
                  </a:lnTo>
                  <a:lnTo>
                    <a:pt x="716" y="461"/>
                  </a:lnTo>
                  <a:lnTo>
                    <a:pt x="869" y="563"/>
                  </a:lnTo>
                  <a:lnTo>
                    <a:pt x="997" y="691"/>
                  </a:lnTo>
                  <a:lnTo>
                    <a:pt x="1125" y="819"/>
                  </a:lnTo>
                  <a:lnTo>
                    <a:pt x="1227" y="997"/>
                  </a:lnTo>
                  <a:lnTo>
                    <a:pt x="1304" y="1176"/>
                  </a:lnTo>
                  <a:lnTo>
                    <a:pt x="1329" y="1355"/>
                  </a:lnTo>
                  <a:lnTo>
                    <a:pt x="1355" y="1534"/>
                  </a:lnTo>
                  <a:lnTo>
                    <a:pt x="1329" y="1739"/>
                  </a:lnTo>
                  <a:lnTo>
                    <a:pt x="1278" y="1892"/>
                  </a:lnTo>
                  <a:lnTo>
                    <a:pt x="1201" y="2071"/>
                  </a:lnTo>
                  <a:lnTo>
                    <a:pt x="1099" y="2224"/>
                  </a:lnTo>
                  <a:lnTo>
                    <a:pt x="971" y="2377"/>
                  </a:lnTo>
                  <a:lnTo>
                    <a:pt x="971" y="2377"/>
                  </a:lnTo>
                  <a:lnTo>
                    <a:pt x="1176" y="2326"/>
                  </a:lnTo>
                  <a:lnTo>
                    <a:pt x="1355" y="2250"/>
                  </a:lnTo>
                  <a:lnTo>
                    <a:pt x="1559" y="2122"/>
                  </a:lnTo>
                  <a:lnTo>
                    <a:pt x="1712" y="1969"/>
                  </a:lnTo>
                  <a:lnTo>
                    <a:pt x="1866" y="1790"/>
                  </a:lnTo>
                  <a:lnTo>
                    <a:pt x="1942" y="1585"/>
                  </a:lnTo>
                  <a:lnTo>
                    <a:pt x="1994" y="1355"/>
                  </a:lnTo>
                  <a:lnTo>
                    <a:pt x="2019" y="1125"/>
                  </a:lnTo>
                  <a:lnTo>
                    <a:pt x="1968" y="895"/>
                  </a:lnTo>
                  <a:lnTo>
                    <a:pt x="1891" y="665"/>
                  </a:lnTo>
                  <a:lnTo>
                    <a:pt x="1764" y="461"/>
                  </a:lnTo>
                  <a:lnTo>
                    <a:pt x="1610" y="282"/>
                  </a:lnTo>
                  <a:lnTo>
                    <a:pt x="1431" y="154"/>
                  </a:lnTo>
                  <a:lnTo>
                    <a:pt x="1227" y="52"/>
                  </a:lnTo>
                  <a:lnTo>
                    <a:pt x="997"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5519575" y="1966275"/>
              <a:ext cx="185300" cy="63275"/>
            </a:xfrm>
            <a:custGeom>
              <a:avLst/>
              <a:gdLst/>
              <a:ahLst/>
              <a:cxnLst/>
              <a:rect l="l" t="t" r="r" b="b"/>
              <a:pathLst>
                <a:path w="7412" h="2531" extrusionOk="0">
                  <a:moveTo>
                    <a:pt x="1636" y="0"/>
                  </a:moveTo>
                  <a:lnTo>
                    <a:pt x="1074" y="26"/>
                  </a:lnTo>
                  <a:lnTo>
                    <a:pt x="614" y="77"/>
                  </a:lnTo>
                  <a:lnTo>
                    <a:pt x="129" y="179"/>
                  </a:lnTo>
                  <a:lnTo>
                    <a:pt x="1" y="205"/>
                  </a:lnTo>
                  <a:lnTo>
                    <a:pt x="435" y="153"/>
                  </a:lnTo>
                  <a:lnTo>
                    <a:pt x="870" y="128"/>
                  </a:lnTo>
                  <a:lnTo>
                    <a:pt x="1278" y="128"/>
                  </a:lnTo>
                  <a:lnTo>
                    <a:pt x="1713" y="153"/>
                  </a:lnTo>
                  <a:lnTo>
                    <a:pt x="2147" y="205"/>
                  </a:lnTo>
                  <a:lnTo>
                    <a:pt x="2556" y="281"/>
                  </a:lnTo>
                  <a:lnTo>
                    <a:pt x="2991" y="383"/>
                  </a:lnTo>
                  <a:lnTo>
                    <a:pt x="3399" y="511"/>
                  </a:lnTo>
                  <a:lnTo>
                    <a:pt x="3808" y="665"/>
                  </a:lnTo>
                  <a:lnTo>
                    <a:pt x="4217" y="843"/>
                  </a:lnTo>
                  <a:lnTo>
                    <a:pt x="4601" y="1022"/>
                  </a:lnTo>
                  <a:lnTo>
                    <a:pt x="4984" y="1252"/>
                  </a:lnTo>
                  <a:lnTo>
                    <a:pt x="5367" y="1482"/>
                  </a:lnTo>
                  <a:lnTo>
                    <a:pt x="5725" y="1763"/>
                  </a:lnTo>
                  <a:lnTo>
                    <a:pt x="6083" y="2045"/>
                  </a:lnTo>
                  <a:lnTo>
                    <a:pt x="6415" y="2377"/>
                  </a:lnTo>
                  <a:lnTo>
                    <a:pt x="6466" y="2428"/>
                  </a:lnTo>
                  <a:lnTo>
                    <a:pt x="6543" y="2479"/>
                  </a:lnTo>
                  <a:lnTo>
                    <a:pt x="6619" y="2504"/>
                  </a:lnTo>
                  <a:lnTo>
                    <a:pt x="6696" y="2530"/>
                  </a:lnTo>
                  <a:lnTo>
                    <a:pt x="6849" y="2504"/>
                  </a:lnTo>
                  <a:lnTo>
                    <a:pt x="6926" y="2479"/>
                  </a:lnTo>
                  <a:lnTo>
                    <a:pt x="6977" y="2428"/>
                  </a:lnTo>
                  <a:lnTo>
                    <a:pt x="7412" y="1993"/>
                  </a:lnTo>
                  <a:lnTo>
                    <a:pt x="7309" y="2070"/>
                  </a:lnTo>
                  <a:lnTo>
                    <a:pt x="7182" y="2096"/>
                  </a:lnTo>
                  <a:lnTo>
                    <a:pt x="7054" y="2070"/>
                  </a:lnTo>
                  <a:lnTo>
                    <a:pt x="6926" y="1993"/>
                  </a:lnTo>
                  <a:lnTo>
                    <a:pt x="6645" y="1763"/>
                  </a:lnTo>
                  <a:lnTo>
                    <a:pt x="6364" y="1533"/>
                  </a:lnTo>
                  <a:lnTo>
                    <a:pt x="6083" y="1329"/>
                  </a:lnTo>
                  <a:lnTo>
                    <a:pt x="5776" y="1125"/>
                  </a:lnTo>
                  <a:lnTo>
                    <a:pt x="5469" y="946"/>
                  </a:lnTo>
                  <a:lnTo>
                    <a:pt x="5163" y="767"/>
                  </a:lnTo>
                  <a:lnTo>
                    <a:pt x="4831" y="639"/>
                  </a:lnTo>
                  <a:lnTo>
                    <a:pt x="4524" y="486"/>
                  </a:lnTo>
                  <a:lnTo>
                    <a:pt x="3987" y="332"/>
                  </a:lnTo>
                  <a:lnTo>
                    <a:pt x="3425" y="179"/>
                  </a:lnTo>
                  <a:lnTo>
                    <a:pt x="2812" y="51"/>
                  </a:lnTo>
                  <a:lnTo>
                    <a:pt x="2224"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5466550" y="2082550"/>
              <a:ext cx="73500" cy="136725"/>
            </a:xfrm>
            <a:custGeom>
              <a:avLst/>
              <a:gdLst/>
              <a:ahLst/>
              <a:cxnLst/>
              <a:rect l="l" t="t" r="r" b="b"/>
              <a:pathLst>
                <a:path w="2940" h="5469" extrusionOk="0">
                  <a:moveTo>
                    <a:pt x="2939" y="0"/>
                  </a:moveTo>
                  <a:lnTo>
                    <a:pt x="2658" y="26"/>
                  </a:lnTo>
                  <a:lnTo>
                    <a:pt x="2377" y="77"/>
                  </a:lnTo>
                  <a:lnTo>
                    <a:pt x="2122" y="153"/>
                  </a:lnTo>
                  <a:lnTo>
                    <a:pt x="1841" y="256"/>
                  </a:lnTo>
                  <a:lnTo>
                    <a:pt x="1585" y="409"/>
                  </a:lnTo>
                  <a:lnTo>
                    <a:pt x="1355" y="562"/>
                  </a:lnTo>
                  <a:lnTo>
                    <a:pt x="1100" y="741"/>
                  </a:lnTo>
                  <a:lnTo>
                    <a:pt x="895" y="946"/>
                  </a:lnTo>
                  <a:lnTo>
                    <a:pt x="691" y="1176"/>
                  </a:lnTo>
                  <a:lnTo>
                    <a:pt x="512" y="1406"/>
                  </a:lnTo>
                  <a:lnTo>
                    <a:pt x="358" y="1661"/>
                  </a:lnTo>
                  <a:lnTo>
                    <a:pt x="231" y="1942"/>
                  </a:lnTo>
                  <a:lnTo>
                    <a:pt x="154" y="2223"/>
                  </a:lnTo>
                  <a:lnTo>
                    <a:pt x="77" y="2504"/>
                  </a:lnTo>
                  <a:lnTo>
                    <a:pt x="26" y="2785"/>
                  </a:lnTo>
                  <a:lnTo>
                    <a:pt x="1" y="3067"/>
                  </a:lnTo>
                  <a:lnTo>
                    <a:pt x="26" y="3373"/>
                  </a:lnTo>
                  <a:lnTo>
                    <a:pt x="52" y="3654"/>
                  </a:lnTo>
                  <a:lnTo>
                    <a:pt x="129" y="3935"/>
                  </a:lnTo>
                  <a:lnTo>
                    <a:pt x="205" y="4217"/>
                  </a:lnTo>
                  <a:lnTo>
                    <a:pt x="333" y="4472"/>
                  </a:lnTo>
                  <a:lnTo>
                    <a:pt x="461" y="4753"/>
                  </a:lnTo>
                  <a:lnTo>
                    <a:pt x="640" y="4983"/>
                  </a:lnTo>
                  <a:lnTo>
                    <a:pt x="818" y="5239"/>
                  </a:lnTo>
                  <a:lnTo>
                    <a:pt x="921" y="5315"/>
                  </a:lnTo>
                  <a:lnTo>
                    <a:pt x="997" y="5392"/>
                  </a:lnTo>
                  <a:lnTo>
                    <a:pt x="1074" y="5443"/>
                  </a:lnTo>
                  <a:lnTo>
                    <a:pt x="1151" y="5469"/>
                  </a:lnTo>
                  <a:lnTo>
                    <a:pt x="1253" y="5469"/>
                  </a:lnTo>
                  <a:lnTo>
                    <a:pt x="1330" y="5443"/>
                  </a:lnTo>
                  <a:lnTo>
                    <a:pt x="1406" y="5418"/>
                  </a:lnTo>
                  <a:lnTo>
                    <a:pt x="1508" y="5366"/>
                  </a:lnTo>
                  <a:lnTo>
                    <a:pt x="1815" y="5034"/>
                  </a:lnTo>
                  <a:lnTo>
                    <a:pt x="1713" y="5060"/>
                  </a:lnTo>
                  <a:lnTo>
                    <a:pt x="1636" y="5060"/>
                  </a:lnTo>
                  <a:lnTo>
                    <a:pt x="1560" y="5034"/>
                  </a:lnTo>
                  <a:lnTo>
                    <a:pt x="1483" y="4958"/>
                  </a:lnTo>
                  <a:lnTo>
                    <a:pt x="1330" y="4753"/>
                  </a:lnTo>
                  <a:lnTo>
                    <a:pt x="1176" y="4523"/>
                  </a:lnTo>
                  <a:lnTo>
                    <a:pt x="1048" y="4293"/>
                  </a:lnTo>
                  <a:lnTo>
                    <a:pt x="946" y="4038"/>
                  </a:lnTo>
                  <a:lnTo>
                    <a:pt x="870" y="3782"/>
                  </a:lnTo>
                  <a:lnTo>
                    <a:pt x="818" y="3527"/>
                  </a:lnTo>
                  <a:lnTo>
                    <a:pt x="793" y="3271"/>
                  </a:lnTo>
                  <a:lnTo>
                    <a:pt x="767" y="3015"/>
                  </a:lnTo>
                  <a:lnTo>
                    <a:pt x="767" y="2760"/>
                  </a:lnTo>
                  <a:lnTo>
                    <a:pt x="818" y="2504"/>
                  </a:lnTo>
                  <a:lnTo>
                    <a:pt x="844" y="2249"/>
                  </a:lnTo>
                  <a:lnTo>
                    <a:pt x="921" y="1993"/>
                  </a:lnTo>
                  <a:lnTo>
                    <a:pt x="1023" y="1763"/>
                  </a:lnTo>
                  <a:lnTo>
                    <a:pt x="1125" y="1508"/>
                  </a:lnTo>
                  <a:lnTo>
                    <a:pt x="1278" y="1278"/>
                  </a:lnTo>
                  <a:lnTo>
                    <a:pt x="1432" y="1073"/>
                  </a:lnTo>
                  <a:lnTo>
                    <a:pt x="1713" y="741"/>
                  </a:lnTo>
                  <a:lnTo>
                    <a:pt x="2020" y="486"/>
                  </a:lnTo>
                  <a:lnTo>
                    <a:pt x="2352" y="256"/>
                  </a:lnTo>
                  <a:lnTo>
                    <a:pt x="2684" y="102"/>
                  </a:lnTo>
                  <a:lnTo>
                    <a:pt x="2939"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5499775" y="2355975"/>
              <a:ext cx="30700" cy="30675"/>
            </a:xfrm>
            <a:custGeom>
              <a:avLst/>
              <a:gdLst/>
              <a:ahLst/>
              <a:cxnLst/>
              <a:rect l="l" t="t" r="r" b="b"/>
              <a:pathLst>
                <a:path w="1228" h="1227" extrusionOk="0">
                  <a:moveTo>
                    <a:pt x="256" y="0"/>
                  </a:moveTo>
                  <a:lnTo>
                    <a:pt x="154" y="26"/>
                  </a:lnTo>
                  <a:lnTo>
                    <a:pt x="77" y="103"/>
                  </a:lnTo>
                  <a:lnTo>
                    <a:pt x="26" y="179"/>
                  </a:lnTo>
                  <a:lnTo>
                    <a:pt x="1" y="281"/>
                  </a:lnTo>
                  <a:lnTo>
                    <a:pt x="26" y="384"/>
                  </a:lnTo>
                  <a:lnTo>
                    <a:pt x="77" y="486"/>
                  </a:lnTo>
                  <a:lnTo>
                    <a:pt x="231" y="614"/>
                  </a:lnTo>
                  <a:lnTo>
                    <a:pt x="844" y="1227"/>
                  </a:lnTo>
                  <a:lnTo>
                    <a:pt x="1227" y="844"/>
                  </a:lnTo>
                  <a:lnTo>
                    <a:pt x="614" y="230"/>
                  </a:lnTo>
                  <a:lnTo>
                    <a:pt x="461" y="103"/>
                  </a:lnTo>
                  <a:lnTo>
                    <a:pt x="358"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5543225" y="231252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230" y="614"/>
                  </a:lnTo>
                  <a:lnTo>
                    <a:pt x="844" y="1227"/>
                  </a:lnTo>
                  <a:lnTo>
                    <a:pt x="1227" y="844"/>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5587300" y="2269075"/>
              <a:ext cx="30700" cy="30050"/>
            </a:xfrm>
            <a:custGeom>
              <a:avLst/>
              <a:gdLst/>
              <a:ahLst/>
              <a:cxnLst/>
              <a:rect l="l" t="t" r="r" b="b"/>
              <a:pathLst>
                <a:path w="1228" h="1202" extrusionOk="0">
                  <a:moveTo>
                    <a:pt x="154" y="1"/>
                  </a:moveTo>
                  <a:lnTo>
                    <a:pt x="77" y="78"/>
                  </a:lnTo>
                  <a:lnTo>
                    <a:pt x="26" y="154"/>
                  </a:lnTo>
                  <a:lnTo>
                    <a:pt x="1" y="256"/>
                  </a:lnTo>
                  <a:lnTo>
                    <a:pt x="26" y="359"/>
                  </a:lnTo>
                  <a:lnTo>
                    <a:pt x="77" y="461"/>
                  </a:lnTo>
                  <a:lnTo>
                    <a:pt x="844" y="1202"/>
                  </a:lnTo>
                  <a:lnTo>
                    <a:pt x="1227" y="819"/>
                  </a:lnTo>
                  <a:lnTo>
                    <a:pt x="461"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5630750" y="2225000"/>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4" y="1227"/>
                  </a:lnTo>
                  <a:lnTo>
                    <a:pt x="1227" y="844"/>
                  </a:lnTo>
                  <a:lnTo>
                    <a:pt x="614"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5674825" y="2181550"/>
              <a:ext cx="30700" cy="30700"/>
            </a:xfrm>
            <a:custGeom>
              <a:avLst/>
              <a:gdLst/>
              <a:ahLst/>
              <a:cxnLst/>
              <a:rect l="l" t="t" r="r" b="b"/>
              <a:pathLst>
                <a:path w="1228" h="1228" extrusionOk="0">
                  <a:moveTo>
                    <a:pt x="154" y="1"/>
                  </a:moveTo>
                  <a:lnTo>
                    <a:pt x="77" y="78"/>
                  </a:lnTo>
                  <a:lnTo>
                    <a:pt x="0" y="154"/>
                  </a:lnTo>
                  <a:lnTo>
                    <a:pt x="0" y="257"/>
                  </a:lnTo>
                  <a:lnTo>
                    <a:pt x="0" y="359"/>
                  </a:lnTo>
                  <a:lnTo>
                    <a:pt x="77" y="461"/>
                  </a:lnTo>
                  <a:lnTo>
                    <a:pt x="844" y="1228"/>
                  </a:lnTo>
                  <a:lnTo>
                    <a:pt x="1227" y="819"/>
                  </a:lnTo>
                  <a:lnTo>
                    <a:pt x="614" y="205"/>
                  </a:lnTo>
                  <a:lnTo>
                    <a:pt x="460"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5718275" y="213747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3" y="1227"/>
                  </a:lnTo>
                  <a:lnTo>
                    <a:pt x="1227" y="844"/>
                  </a:lnTo>
                  <a:lnTo>
                    <a:pt x="613"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5762350" y="2094050"/>
              <a:ext cx="30700" cy="30675"/>
            </a:xfrm>
            <a:custGeom>
              <a:avLst/>
              <a:gdLst/>
              <a:ahLst/>
              <a:cxnLst/>
              <a:rect l="l" t="t" r="r" b="b"/>
              <a:pathLst>
                <a:path w="1228" h="1227" extrusionOk="0">
                  <a:moveTo>
                    <a:pt x="154" y="0"/>
                  </a:moveTo>
                  <a:lnTo>
                    <a:pt x="77" y="77"/>
                  </a:lnTo>
                  <a:lnTo>
                    <a:pt x="0" y="153"/>
                  </a:lnTo>
                  <a:lnTo>
                    <a:pt x="0" y="256"/>
                  </a:lnTo>
                  <a:lnTo>
                    <a:pt x="0" y="358"/>
                  </a:lnTo>
                  <a:lnTo>
                    <a:pt x="77" y="460"/>
                  </a:lnTo>
                  <a:lnTo>
                    <a:pt x="205" y="613"/>
                  </a:lnTo>
                  <a:lnTo>
                    <a:pt x="844" y="1227"/>
                  </a:lnTo>
                  <a:lnTo>
                    <a:pt x="1227" y="843"/>
                  </a:lnTo>
                  <a:lnTo>
                    <a:pt x="614" y="230"/>
                  </a:lnTo>
                  <a:lnTo>
                    <a:pt x="460" y="77"/>
                  </a:lnTo>
                  <a:lnTo>
                    <a:pt x="3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5505525" y="2361725"/>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5548975" y="2318275"/>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5593050" y="2274200"/>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5636500" y="2230750"/>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5679925" y="2186675"/>
              <a:ext cx="25600" cy="25575"/>
            </a:xfrm>
            <a:custGeom>
              <a:avLst/>
              <a:gdLst/>
              <a:ahLst/>
              <a:cxnLst/>
              <a:rect l="l" t="t" r="r" b="b"/>
              <a:pathLst>
                <a:path w="1024" h="1023" extrusionOk="0">
                  <a:moveTo>
                    <a:pt x="410" y="0"/>
                  </a:moveTo>
                  <a:lnTo>
                    <a:pt x="1" y="409"/>
                  </a:lnTo>
                  <a:lnTo>
                    <a:pt x="614" y="1023"/>
                  </a:lnTo>
                  <a:lnTo>
                    <a:pt x="1023" y="614"/>
                  </a:lnTo>
                  <a:lnTo>
                    <a:pt x="410"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5724025" y="2143225"/>
              <a:ext cx="24925" cy="24950"/>
            </a:xfrm>
            <a:custGeom>
              <a:avLst/>
              <a:gdLst/>
              <a:ahLst/>
              <a:cxnLst/>
              <a:rect l="l" t="t" r="r" b="b"/>
              <a:pathLst>
                <a:path w="997" h="998" extrusionOk="0">
                  <a:moveTo>
                    <a:pt x="383" y="1"/>
                  </a:moveTo>
                  <a:lnTo>
                    <a:pt x="0" y="384"/>
                  </a:lnTo>
                  <a:lnTo>
                    <a:pt x="613" y="997"/>
                  </a:lnTo>
                  <a:lnTo>
                    <a:pt x="997" y="614"/>
                  </a:lnTo>
                  <a:lnTo>
                    <a:pt x="38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5767450" y="2099800"/>
              <a:ext cx="24950" cy="24925"/>
            </a:xfrm>
            <a:custGeom>
              <a:avLst/>
              <a:gdLst/>
              <a:ahLst/>
              <a:cxnLst/>
              <a:rect l="l" t="t" r="r" b="b"/>
              <a:pathLst>
                <a:path w="998" h="997" extrusionOk="0">
                  <a:moveTo>
                    <a:pt x="384" y="0"/>
                  </a:moveTo>
                  <a:lnTo>
                    <a:pt x="1" y="383"/>
                  </a:lnTo>
                  <a:lnTo>
                    <a:pt x="614" y="997"/>
                  </a:lnTo>
                  <a:lnTo>
                    <a:pt x="998" y="613"/>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5386050" y="2074875"/>
              <a:ext cx="39650" cy="26225"/>
            </a:xfrm>
            <a:custGeom>
              <a:avLst/>
              <a:gdLst/>
              <a:ahLst/>
              <a:cxnLst/>
              <a:rect l="l" t="t" r="r" b="b"/>
              <a:pathLst>
                <a:path w="1586" h="1049" extrusionOk="0">
                  <a:moveTo>
                    <a:pt x="205" y="0"/>
                  </a:moveTo>
                  <a:lnTo>
                    <a:pt x="1" y="511"/>
                  </a:lnTo>
                  <a:lnTo>
                    <a:pt x="1202" y="1048"/>
                  </a:lnTo>
                  <a:lnTo>
                    <a:pt x="1381" y="1048"/>
                  </a:lnTo>
                  <a:lnTo>
                    <a:pt x="1457" y="1023"/>
                  </a:lnTo>
                  <a:lnTo>
                    <a:pt x="1509" y="971"/>
                  </a:lnTo>
                  <a:lnTo>
                    <a:pt x="1560" y="895"/>
                  </a:lnTo>
                  <a:lnTo>
                    <a:pt x="1585" y="793"/>
                  </a:lnTo>
                  <a:lnTo>
                    <a:pt x="1560" y="690"/>
                  </a:lnTo>
                  <a:lnTo>
                    <a:pt x="1509" y="614"/>
                  </a:lnTo>
                  <a:lnTo>
                    <a:pt x="1432" y="537"/>
                  </a:lnTo>
                  <a:lnTo>
                    <a:pt x="205"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5422475" y="2018650"/>
              <a:ext cx="35150" cy="35175"/>
            </a:xfrm>
            <a:custGeom>
              <a:avLst/>
              <a:gdLst/>
              <a:ahLst/>
              <a:cxnLst/>
              <a:rect l="l" t="t" r="r" b="b"/>
              <a:pathLst>
                <a:path w="1406" h="1407" extrusionOk="0">
                  <a:moveTo>
                    <a:pt x="384" y="1"/>
                  </a:moveTo>
                  <a:lnTo>
                    <a:pt x="256" y="128"/>
                  </a:lnTo>
                  <a:lnTo>
                    <a:pt x="0" y="384"/>
                  </a:lnTo>
                  <a:lnTo>
                    <a:pt x="946" y="1329"/>
                  </a:lnTo>
                  <a:lnTo>
                    <a:pt x="1023" y="1381"/>
                  </a:lnTo>
                  <a:lnTo>
                    <a:pt x="1125" y="1406"/>
                  </a:lnTo>
                  <a:lnTo>
                    <a:pt x="1227" y="1381"/>
                  </a:lnTo>
                  <a:lnTo>
                    <a:pt x="1329" y="1329"/>
                  </a:lnTo>
                  <a:lnTo>
                    <a:pt x="1380" y="1227"/>
                  </a:lnTo>
                  <a:lnTo>
                    <a:pt x="1406" y="1125"/>
                  </a:lnTo>
                  <a:lnTo>
                    <a:pt x="1380" y="1023"/>
                  </a:lnTo>
                  <a:lnTo>
                    <a:pt x="1329" y="946"/>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381575" y="2203275"/>
              <a:ext cx="40275" cy="23675"/>
            </a:xfrm>
            <a:custGeom>
              <a:avLst/>
              <a:gdLst/>
              <a:ahLst/>
              <a:cxnLst/>
              <a:rect l="l" t="t" r="r" b="b"/>
              <a:pathLst>
                <a:path w="1611" h="947" extrusionOk="0">
                  <a:moveTo>
                    <a:pt x="1253" y="1"/>
                  </a:moveTo>
                  <a:lnTo>
                    <a:pt x="1" y="435"/>
                  </a:lnTo>
                  <a:lnTo>
                    <a:pt x="180" y="946"/>
                  </a:lnTo>
                  <a:lnTo>
                    <a:pt x="1432" y="512"/>
                  </a:lnTo>
                  <a:lnTo>
                    <a:pt x="1534" y="461"/>
                  </a:lnTo>
                  <a:lnTo>
                    <a:pt x="1585" y="384"/>
                  </a:lnTo>
                  <a:lnTo>
                    <a:pt x="1611" y="282"/>
                  </a:lnTo>
                  <a:lnTo>
                    <a:pt x="1611" y="180"/>
                  </a:lnTo>
                  <a:lnTo>
                    <a:pt x="1560" y="77"/>
                  </a:lnTo>
                  <a:lnTo>
                    <a:pt x="1458" y="26"/>
                  </a:lnTo>
                  <a:lnTo>
                    <a:pt x="135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373275" y="2142600"/>
              <a:ext cx="39650" cy="15350"/>
            </a:xfrm>
            <a:custGeom>
              <a:avLst/>
              <a:gdLst/>
              <a:ahLst/>
              <a:cxnLst/>
              <a:rect l="l" t="t" r="r" b="b"/>
              <a:pathLst>
                <a:path w="1586" h="614" extrusionOk="0">
                  <a:moveTo>
                    <a:pt x="1" y="0"/>
                  </a:moveTo>
                  <a:lnTo>
                    <a:pt x="1" y="562"/>
                  </a:lnTo>
                  <a:lnTo>
                    <a:pt x="1304" y="613"/>
                  </a:lnTo>
                  <a:lnTo>
                    <a:pt x="1330" y="613"/>
                  </a:lnTo>
                  <a:lnTo>
                    <a:pt x="1432" y="588"/>
                  </a:lnTo>
                  <a:lnTo>
                    <a:pt x="1508" y="537"/>
                  </a:lnTo>
                  <a:lnTo>
                    <a:pt x="1560" y="460"/>
                  </a:lnTo>
                  <a:lnTo>
                    <a:pt x="1585" y="358"/>
                  </a:lnTo>
                  <a:lnTo>
                    <a:pt x="1585" y="256"/>
                  </a:lnTo>
                  <a:lnTo>
                    <a:pt x="1508" y="153"/>
                  </a:lnTo>
                  <a:lnTo>
                    <a:pt x="1432" y="102"/>
                  </a:lnTo>
                  <a:lnTo>
                    <a:pt x="1330" y="77"/>
                  </a:lnTo>
                  <a:lnTo>
                    <a:pt x="1"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78050" y="1980325"/>
              <a:ext cx="27500" cy="41550"/>
            </a:xfrm>
            <a:custGeom>
              <a:avLst/>
              <a:gdLst/>
              <a:ahLst/>
              <a:cxnLst/>
              <a:rect l="l" t="t" r="r" b="b"/>
              <a:pathLst>
                <a:path w="1100" h="1662" extrusionOk="0">
                  <a:moveTo>
                    <a:pt x="512" y="0"/>
                  </a:moveTo>
                  <a:lnTo>
                    <a:pt x="1" y="230"/>
                  </a:lnTo>
                  <a:lnTo>
                    <a:pt x="563" y="1508"/>
                  </a:lnTo>
                  <a:lnTo>
                    <a:pt x="614" y="1559"/>
                  </a:lnTo>
                  <a:lnTo>
                    <a:pt x="665" y="1610"/>
                  </a:lnTo>
                  <a:lnTo>
                    <a:pt x="742" y="1661"/>
                  </a:lnTo>
                  <a:lnTo>
                    <a:pt x="818" y="1661"/>
                  </a:lnTo>
                  <a:lnTo>
                    <a:pt x="921" y="1636"/>
                  </a:lnTo>
                  <a:lnTo>
                    <a:pt x="1023" y="1585"/>
                  </a:lnTo>
                  <a:lnTo>
                    <a:pt x="1074" y="1483"/>
                  </a:lnTo>
                  <a:lnTo>
                    <a:pt x="1100" y="1380"/>
                  </a:lnTo>
                  <a:lnTo>
                    <a:pt x="1074" y="1278"/>
                  </a:lnTo>
                  <a:lnTo>
                    <a:pt x="51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607100" y="1974575"/>
              <a:ext cx="25575" cy="43475"/>
            </a:xfrm>
            <a:custGeom>
              <a:avLst/>
              <a:gdLst/>
              <a:ahLst/>
              <a:cxnLst/>
              <a:rect l="l" t="t" r="r" b="b"/>
              <a:pathLst>
                <a:path w="1023" h="1739" extrusionOk="0">
                  <a:moveTo>
                    <a:pt x="486" y="0"/>
                  </a:moveTo>
                  <a:lnTo>
                    <a:pt x="358" y="358"/>
                  </a:lnTo>
                  <a:lnTo>
                    <a:pt x="1" y="1380"/>
                  </a:lnTo>
                  <a:lnTo>
                    <a:pt x="1" y="1483"/>
                  </a:lnTo>
                  <a:lnTo>
                    <a:pt x="26" y="1585"/>
                  </a:lnTo>
                  <a:lnTo>
                    <a:pt x="77" y="1661"/>
                  </a:lnTo>
                  <a:lnTo>
                    <a:pt x="180" y="1738"/>
                  </a:lnTo>
                  <a:lnTo>
                    <a:pt x="358" y="1738"/>
                  </a:lnTo>
                  <a:lnTo>
                    <a:pt x="410" y="1687"/>
                  </a:lnTo>
                  <a:lnTo>
                    <a:pt x="486" y="1636"/>
                  </a:lnTo>
                  <a:lnTo>
                    <a:pt x="512" y="1559"/>
                  </a:lnTo>
                  <a:lnTo>
                    <a:pt x="870" y="588"/>
                  </a:lnTo>
                  <a:lnTo>
                    <a:pt x="1023" y="154"/>
                  </a:lnTo>
                  <a:lnTo>
                    <a:pt x="48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546425" y="1966275"/>
              <a:ext cx="15350" cy="42825"/>
            </a:xfrm>
            <a:custGeom>
              <a:avLst/>
              <a:gdLst/>
              <a:ahLst/>
              <a:cxnLst/>
              <a:rect l="l" t="t" r="r" b="b"/>
              <a:pathLst>
                <a:path w="614" h="1713" extrusionOk="0">
                  <a:moveTo>
                    <a:pt x="562" y="0"/>
                  </a:moveTo>
                  <a:lnTo>
                    <a:pt x="0" y="26"/>
                  </a:lnTo>
                  <a:lnTo>
                    <a:pt x="26" y="128"/>
                  </a:lnTo>
                  <a:lnTo>
                    <a:pt x="77" y="1457"/>
                  </a:lnTo>
                  <a:lnTo>
                    <a:pt x="102" y="1559"/>
                  </a:lnTo>
                  <a:lnTo>
                    <a:pt x="153" y="1636"/>
                  </a:lnTo>
                  <a:lnTo>
                    <a:pt x="256" y="1687"/>
                  </a:lnTo>
                  <a:lnTo>
                    <a:pt x="358" y="1712"/>
                  </a:lnTo>
                  <a:lnTo>
                    <a:pt x="460" y="1687"/>
                  </a:lnTo>
                  <a:lnTo>
                    <a:pt x="562" y="1636"/>
                  </a:lnTo>
                  <a:lnTo>
                    <a:pt x="613" y="1533"/>
                  </a:lnTo>
                  <a:lnTo>
                    <a:pt x="613" y="1431"/>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546425" y="1966275"/>
              <a:ext cx="14075" cy="3850"/>
            </a:xfrm>
            <a:custGeom>
              <a:avLst/>
              <a:gdLst/>
              <a:ahLst/>
              <a:cxnLst/>
              <a:rect l="l" t="t" r="r" b="b"/>
              <a:pathLst>
                <a:path w="563" h="154" extrusionOk="0">
                  <a:moveTo>
                    <a:pt x="562" y="0"/>
                  </a:moveTo>
                  <a:lnTo>
                    <a:pt x="0" y="26"/>
                  </a:lnTo>
                  <a:lnTo>
                    <a:pt x="26" y="128"/>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616050" y="1974575"/>
              <a:ext cx="16625" cy="14725"/>
            </a:xfrm>
            <a:custGeom>
              <a:avLst/>
              <a:gdLst/>
              <a:ahLst/>
              <a:cxnLst/>
              <a:rect l="l" t="t" r="r" b="b"/>
              <a:pathLst>
                <a:path w="665" h="589" extrusionOk="0">
                  <a:moveTo>
                    <a:pt x="128" y="0"/>
                  </a:moveTo>
                  <a:lnTo>
                    <a:pt x="0" y="358"/>
                  </a:lnTo>
                  <a:lnTo>
                    <a:pt x="512" y="588"/>
                  </a:lnTo>
                  <a:lnTo>
                    <a:pt x="665" y="154"/>
                  </a:lnTo>
                  <a:lnTo>
                    <a:pt x="12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8"/>
          <p:cNvGrpSpPr/>
          <p:nvPr/>
        </p:nvGrpSpPr>
        <p:grpSpPr>
          <a:xfrm>
            <a:off x="3471713" y="1974311"/>
            <a:ext cx="272559" cy="318353"/>
            <a:chOff x="4677550" y="1965625"/>
            <a:chExt cx="364175" cy="445950"/>
          </a:xfrm>
        </p:grpSpPr>
        <p:sp>
          <p:nvSpPr>
            <p:cNvPr id="1877" name="Google Shape;1877;p58"/>
            <p:cNvSpPr/>
            <p:nvPr/>
          </p:nvSpPr>
          <p:spPr>
            <a:xfrm>
              <a:off x="4841750" y="1968175"/>
              <a:ext cx="13450" cy="95225"/>
            </a:xfrm>
            <a:custGeom>
              <a:avLst/>
              <a:gdLst/>
              <a:ahLst/>
              <a:cxnLst/>
              <a:rect l="l" t="t" r="r" b="b"/>
              <a:pathLst>
                <a:path w="538" h="3809" extrusionOk="0">
                  <a:moveTo>
                    <a:pt x="256" y="1"/>
                  </a:moveTo>
                  <a:lnTo>
                    <a:pt x="154" y="26"/>
                  </a:lnTo>
                  <a:lnTo>
                    <a:pt x="77" y="103"/>
                  </a:lnTo>
                  <a:lnTo>
                    <a:pt x="0" y="180"/>
                  </a:lnTo>
                  <a:lnTo>
                    <a:pt x="0" y="282"/>
                  </a:lnTo>
                  <a:lnTo>
                    <a:pt x="0" y="3527"/>
                  </a:lnTo>
                  <a:lnTo>
                    <a:pt x="0" y="3630"/>
                  </a:lnTo>
                  <a:lnTo>
                    <a:pt x="77" y="3732"/>
                  </a:lnTo>
                  <a:lnTo>
                    <a:pt x="154" y="3783"/>
                  </a:lnTo>
                  <a:lnTo>
                    <a:pt x="256" y="3808"/>
                  </a:lnTo>
                  <a:lnTo>
                    <a:pt x="358" y="3783"/>
                  </a:lnTo>
                  <a:lnTo>
                    <a:pt x="460" y="3732"/>
                  </a:lnTo>
                  <a:lnTo>
                    <a:pt x="512" y="3630"/>
                  </a:lnTo>
                  <a:lnTo>
                    <a:pt x="537" y="3527"/>
                  </a:lnTo>
                  <a:lnTo>
                    <a:pt x="537" y="282"/>
                  </a:lnTo>
                  <a:lnTo>
                    <a:pt x="512" y="180"/>
                  </a:lnTo>
                  <a:lnTo>
                    <a:pt x="460" y="103"/>
                  </a:lnTo>
                  <a:lnTo>
                    <a:pt x="358" y="26"/>
                  </a:lnTo>
                  <a:lnTo>
                    <a:pt x="256"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4848150" y="1965625"/>
              <a:ext cx="54950" cy="54975"/>
            </a:xfrm>
            <a:custGeom>
              <a:avLst/>
              <a:gdLst/>
              <a:ahLst/>
              <a:cxnLst/>
              <a:rect l="l" t="t" r="r" b="b"/>
              <a:pathLst>
                <a:path w="2198" h="2199" extrusionOk="0">
                  <a:moveTo>
                    <a:pt x="2019" y="1"/>
                  </a:moveTo>
                  <a:lnTo>
                    <a:pt x="1789" y="26"/>
                  </a:lnTo>
                  <a:lnTo>
                    <a:pt x="1508" y="77"/>
                  </a:lnTo>
                  <a:lnTo>
                    <a:pt x="1176" y="205"/>
                  </a:lnTo>
                  <a:lnTo>
                    <a:pt x="1022" y="282"/>
                  </a:lnTo>
                  <a:lnTo>
                    <a:pt x="843" y="384"/>
                  </a:lnTo>
                  <a:lnTo>
                    <a:pt x="690" y="512"/>
                  </a:lnTo>
                  <a:lnTo>
                    <a:pt x="537" y="639"/>
                  </a:lnTo>
                  <a:lnTo>
                    <a:pt x="409" y="818"/>
                  </a:lnTo>
                  <a:lnTo>
                    <a:pt x="281" y="997"/>
                  </a:lnTo>
                  <a:lnTo>
                    <a:pt x="179" y="1227"/>
                  </a:lnTo>
                  <a:lnTo>
                    <a:pt x="102" y="1457"/>
                  </a:lnTo>
                  <a:lnTo>
                    <a:pt x="51" y="1738"/>
                  </a:lnTo>
                  <a:lnTo>
                    <a:pt x="0" y="2071"/>
                  </a:lnTo>
                  <a:lnTo>
                    <a:pt x="26" y="2096"/>
                  </a:lnTo>
                  <a:lnTo>
                    <a:pt x="51" y="2147"/>
                  </a:lnTo>
                  <a:lnTo>
                    <a:pt x="77" y="2173"/>
                  </a:lnTo>
                  <a:lnTo>
                    <a:pt x="128" y="2173"/>
                  </a:lnTo>
                  <a:lnTo>
                    <a:pt x="332" y="2198"/>
                  </a:lnTo>
                  <a:lnTo>
                    <a:pt x="613" y="2147"/>
                  </a:lnTo>
                  <a:lnTo>
                    <a:pt x="946" y="2071"/>
                  </a:lnTo>
                  <a:lnTo>
                    <a:pt x="1124" y="2019"/>
                  </a:lnTo>
                  <a:lnTo>
                    <a:pt x="1303" y="1917"/>
                  </a:lnTo>
                  <a:lnTo>
                    <a:pt x="1457" y="1815"/>
                  </a:lnTo>
                  <a:lnTo>
                    <a:pt x="1610" y="1687"/>
                  </a:lnTo>
                  <a:lnTo>
                    <a:pt x="1763" y="1508"/>
                  </a:lnTo>
                  <a:lnTo>
                    <a:pt x="1891" y="1329"/>
                  </a:lnTo>
                  <a:lnTo>
                    <a:pt x="2019" y="1074"/>
                  </a:lnTo>
                  <a:lnTo>
                    <a:pt x="2095" y="818"/>
                  </a:lnTo>
                  <a:lnTo>
                    <a:pt x="2147" y="512"/>
                  </a:lnTo>
                  <a:lnTo>
                    <a:pt x="2198" y="154"/>
                  </a:lnTo>
                  <a:lnTo>
                    <a:pt x="2172" y="103"/>
                  </a:lnTo>
                  <a:lnTo>
                    <a:pt x="2147" y="52"/>
                  </a:lnTo>
                  <a:lnTo>
                    <a:pt x="2095"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4744000" y="2028875"/>
              <a:ext cx="208300" cy="189775"/>
            </a:xfrm>
            <a:custGeom>
              <a:avLst/>
              <a:gdLst/>
              <a:ahLst/>
              <a:cxnLst/>
              <a:rect l="l" t="t" r="r" b="b"/>
              <a:pathLst>
                <a:path w="8332" h="7591" extrusionOk="0">
                  <a:moveTo>
                    <a:pt x="1662" y="0"/>
                  </a:moveTo>
                  <a:lnTo>
                    <a:pt x="1483" y="52"/>
                  </a:lnTo>
                  <a:lnTo>
                    <a:pt x="1304" y="103"/>
                  </a:lnTo>
                  <a:lnTo>
                    <a:pt x="1125" y="179"/>
                  </a:lnTo>
                  <a:lnTo>
                    <a:pt x="946" y="307"/>
                  </a:lnTo>
                  <a:lnTo>
                    <a:pt x="793" y="435"/>
                  </a:lnTo>
                  <a:lnTo>
                    <a:pt x="614" y="614"/>
                  </a:lnTo>
                  <a:lnTo>
                    <a:pt x="486" y="818"/>
                  </a:lnTo>
                  <a:lnTo>
                    <a:pt x="333" y="1074"/>
                  </a:lnTo>
                  <a:lnTo>
                    <a:pt x="231" y="1304"/>
                  </a:lnTo>
                  <a:lnTo>
                    <a:pt x="154" y="1534"/>
                  </a:lnTo>
                  <a:lnTo>
                    <a:pt x="77" y="1764"/>
                  </a:lnTo>
                  <a:lnTo>
                    <a:pt x="52" y="2019"/>
                  </a:lnTo>
                  <a:lnTo>
                    <a:pt x="26" y="2249"/>
                  </a:lnTo>
                  <a:lnTo>
                    <a:pt x="1" y="2505"/>
                  </a:lnTo>
                  <a:lnTo>
                    <a:pt x="26" y="3016"/>
                  </a:lnTo>
                  <a:lnTo>
                    <a:pt x="103" y="3501"/>
                  </a:lnTo>
                  <a:lnTo>
                    <a:pt x="205" y="4013"/>
                  </a:lnTo>
                  <a:lnTo>
                    <a:pt x="384" y="4498"/>
                  </a:lnTo>
                  <a:lnTo>
                    <a:pt x="588" y="4958"/>
                  </a:lnTo>
                  <a:lnTo>
                    <a:pt x="793" y="5392"/>
                  </a:lnTo>
                  <a:lnTo>
                    <a:pt x="1048" y="5801"/>
                  </a:lnTo>
                  <a:lnTo>
                    <a:pt x="1304" y="6185"/>
                  </a:lnTo>
                  <a:lnTo>
                    <a:pt x="1559" y="6491"/>
                  </a:lnTo>
                  <a:lnTo>
                    <a:pt x="1841" y="6772"/>
                  </a:lnTo>
                  <a:lnTo>
                    <a:pt x="2096" y="6977"/>
                  </a:lnTo>
                  <a:lnTo>
                    <a:pt x="2326" y="7130"/>
                  </a:lnTo>
                  <a:lnTo>
                    <a:pt x="2556" y="7232"/>
                  </a:lnTo>
                  <a:lnTo>
                    <a:pt x="2684" y="7258"/>
                  </a:lnTo>
                  <a:lnTo>
                    <a:pt x="3067" y="7283"/>
                  </a:lnTo>
                  <a:lnTo>
                    <a:pt x="4166" y="7590"/>
                  </a:lnTo>
                  <a:lnTo>
                    <a:pt x="4856" y="7283"/>
                  </a:lnTo>
                  <a:lnTo>
                    <a:pt x="5265" y="7283"/>
                  </a:lnTo>
                  <a:lnTo>
                    <a:pt x="5520" y="7258"/>
                  </a:lnTo>
                  <a:lnTo>
                    <a:pt x="5776" y="7232"/>
                  </a:lnTo>
                  <a:lnTo>
                    <a:pt x="6006" y="7130"/>
                  </a:lnTo>
                  <a:lnTo>
                    <a:pt x="6261" y="6977"/>
                  </a:lnTo>
                  <a:lnTo>
                    <a:pt x="6517" y="6772"/>
                  </a:lnTo>
                  <a:lnTo>
                    <a:pt x="6773" y="6491"/>
                  </a:lnTo>
                  <a:lnTo>
                    <a:pt x="7028" y="6185"/>
                  </a:lnTo>
                  <a:lnTo>
                    <a:pt x="7284" y="5801"/>
                  </a:lnTo>
                  <a:lnTo>
                    <a:pt x="7539" y="5392"/>
                  </a:lnTo>
                  <a:lnTo>
                    <a:pt x="7769" y="4958"/>
                  </a:lnTo>
                  <a:lnTo>
                    <a:pt x="7948" y="4498"/>
                  </a:lnTo>
                  <a:lnTo>
                    <a:pt x="8127" y="4013"/>
                  </a:lnTo>
                  <a:lnTo>
                    <a:pt x="8255" y="3501"/>
                  </a:lnTo>
                  <a:lnTo>
                    <a:pt x="8306" y="3016"/>
                  </a:lnTo>
                  <a:lnTo>
                    <a:pt x="8331" y="2505"/>
                  </a:lnTo>
                  <a:lnTo>
                    <a:pt x="8331" y="2249"/>
                  </a:lnTo>
                  <a:lnTo>
                    <a:pt x="8306" y="2019"/>
                  </a:lnTo>
                  <a:lnTo>
                    <a:pt x="8255" y="1764"/>
                  </a:lnTo>
                  <a:lnTo>
                    <a:pt x="8178" y="1534"/>
                  </a:lnTo>
                  <a:lnTo>
                    <a:pt x="8101" y="1304"/>
                  </a:lnTo>
                  <a:lnTo>
                    <a:pt x="7999" y="1074"/>
                  </a:lnTo>
                  <a:lnTo>
                    <a:pt x="7846" y="793"/>
                  </a:lnTo>
                  <a:lnTo>
                    <a:pt x="7667" y="563"/>
                  </a:lnTo>
                  <a:lnTo>
                    <a:pt x="7488" y="384"/>
                  </a:lnTo>
                  <a:lnTo>
                    <a:pt x="7309" y="230"/>
                  </a:lnTo>
                  <a:lnTo>
                    <a:pt x="7105" y="128"/>
                  </a:lnTo>
                  <a:lnTo>
                    <a:pt x="6900" y="52"/>
                  </a:lnTo>
                  <a:lnTo>
                    <a:pt x="6696" y="26"/>
                  </a:lnTo>
                  <a:lnTo>
                    <a:pt x="6466" y="0"/>
                  </a:lnTo>
                  <a:lnTo>
                    <a:pt x="6210" y="26"/>
                  </a:lnTo>
                  <a:lnTo>
                    <a:pt x="6031" y="52"/>
                  </a:lnTo>
                  <a:lnTo>
                    <a:pt x="5801" y="103"/>
                  </a:lnTo>
                  <a:lnTo>
                    <a:pt x="5597" y="179"/>
                  </a:lnTo>
                  <a:lnTo>
                    <a:pt x="5214" y="358"/>
                  </a:lnTo>
                  <a:lnTo>
                    <a:pt x="4958" y="460"/>
                  </a:lnTo>
                  <a:lnTo>
                    <a:pt x="4703" y="563"/>
                  </a:lnTo>
                  <a:lnTo>
                    <a:pt x="4447" y="588"/>
                  </a:lnTo>
                  <a:lnTo>
                    <a:pt x="4166" y="614"/>
                  </a:lnTo>
                  <a:lnTo>
                    <a:pt x="3910" y="588"/>
                  </a:lnTo>
                  <a:lnTo>
                    <a:pt x="3629" y="563"/>
                  </a:lnTo>
                  <a:lnTo>
                    <a:pt x="3374" y="460"/>
                  </a:lnTo>
                  <a:lnTo>
                    <a:pt x="3144" y="358"/>
                  </a:lnTo>
                  <a:lnTo>
                    <a:pt x="2786" y="205"/>
                  </a:lnTo>
                  <a:lnTo>
                    <a:pt x="2428" y="77"/>
                  </a:lnTo>
                  <a:lnTo>
                    <a:pt x="2249" y="52"/>
                  </a:lnTo>
                  <a:lnTo>
                    <a:pt x="2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4780425" y="2028875"/>
              <a:ext cx="56875" cy="15350"/>
            </a:xfrm>
            <a:custGeom>
              <a:avLst/>
              <a:gdLst/>
              <a:ahLst/>
              <a:cxnLst/>
              <a:rect l="l" t="t" r="r" b="b"/>
              <a:pathLst>
                <a:path w="2275" h="614" extrusionOk="0">
                  <a:moveTo>
                    <a:pt x="409" y="0"/>
                  </a:moveTo>
                  <a:lnTo>
                    <a:pt x="205" y="26"/>
                  </a:lnTo>
                  <a:lnTo>
                    <a:pt x="0" y="52"/>
                  </a:lnTo>
                  <a:lnTo>
                    <a:pt x="205" y="103"/>
                  </a:lnTo>
                  <a:lnTo>
                    <a:pt x="409" y="179"/>
                  </a:lnTo>
                  <a:lnTo>
                    <a:pt x="792" y="358"/>
                  </a:lnTo>
                  <a:lnTo>
                    <a:pt x="971" y="435"/>
                  </a:lnTo>
                  <a:lnTo>
                    <a:pt x="1150" y="512"/>
                  </a:lnTo>
                  <a:lnTo>
                    <a:pt x="1329" y="563"/>
                  </a:lnTo>
                  <a:lnTo>
                    <a:pt x="1534" y="588"/>
                  </a:lnTo>
                  <a:lnTo>
                    <a:pt x="1712" y="614"/>
                  </a:lnTo>
                  <a:lnTo>
                    <a:pt x="1891" y="614"/>
                  </a:lnTo>
                  <a:lnTo>
                    <a:pt x="2096" y="588"/>
                  </a:lnTo>
                  <a:lnTo>
                    <a:pt x="2275" y="563"/>
                  </a:lnTo>
                  <a:lnTo>
                    <a:pt x="1968" y="486"/>
                  </a:lnTo>
                  <a:lnTo>
                    <a:pt x="1687" y="358"/>
                  </a:lnTo>
                  <a:lnTo>
                    <a:pt x="1278" y="179"/>
                  </a:lnTo>
                  <a:lnTo>
                    <a:pt x="1074" y="103"/>
                  </a:lnTo>
                  <a:lnTo>
                    <a:pt x="869" y="52"/>
                  </a:lnTo>
                  <a:lnTo>
                    <a:pt x="639" y="26"/>
                  </a:lnTo>
                  <a:lnTo>
                    <a:pt x="409"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4677550" y="2210950"/>
              <a:ext cx="332250" cy="100325"/>
            </a:xfrm>
            <a:custGeom>
              <a:avLst/>
              <a:gdLst/>
              <a:ahLst/>
              <a:cxnLst/>
              <a:rect l="l" t="t" r="r" b="b"/>
              <a:pathLst>
                <a:path w="13290" h="4013" extrusionOk="0">
                  <a:moveTo>
                    <a:pt x="1355" y="0"/>
                  </a:moveTo>
                  <a:lnTo>
                    <a:pt x="1202" y="26"/>
                  </a:lnTo>
                  <a:lnTo>
                    <a:pt x="921" y="103"/>
                  </a:lnTo>
                  <a:lnTo>
                    <a:pt x="665" y="256"/>
                  </a:lnTo>
                  <a:lnTo>
                    <a:pt x="435" y="435"/>
                  </a:lnTo>
                  <a:lnTo>
                    <a:pt x="257" y="665"/>
                  </a:lnTo>
                  <a:lnTo>
                    <a:pt x="129" y="920"/>
                  </a:lnTo>
                  <a:lnTo>
                    <a:pt x="27" y="1202"/>
                  </a:lnTo>
                  <a:lnTo>
                    <a:pt x="1" y="1329"/>
                  </a:lnTo>
                  <a:lnTo>
                    <a:pt x="1" y="1483"/>
                  </a:lnTo>
                  <a:lnTo>
                    <a:pt x="1" y="2505"/>
                  </a:lnTo>
                  <a:lnTo>
                    <a:pt x="1" y="2658"/>
                  </a:lnTo>
                  <a:lnTo>
                    <a:pt x="27" y="2811"/>
                  </a:lnTo>
                  <a:lnTo>
                    <a:pt x="129" y="3093"/>
                  </a:lnTo>
                  <a:lnTo>
                    <a:pt x="257" y="3348"/>
                  </a:lnTo>
                  <a:lnTo>
                    <a:pt x="435" y="3578"/>
                  </a:lnTo>
                  <a:lnTo>
                    <a:pt x="665" y="3757"/>
                  </a:lnTo>
                  <a:lnTo>
                    <a:pt x="921" y="3885"/>
                  </a:lnTo>
                  <a:lnTo>
                    <a:pt x="1202" y="3987"/>
                  </a:lnTo>
                  <a:lnTo>
                    <a:pt x="1355" y="4013"/>
                  </a:lnTo>
                  <a:lnTo>
                    <a:pt x="13289" y="4013"/>
                  </a:lnTo>
                  <a:lnTo>
                    <a:pt x="13289" y="3348"/>
                  </a:lnTo>
                  <a:lnTo>
                    <a:pt x="13264" y="3220"/>
                  </a:lnTo>
                  <a:lnTo>
                    <a:pt x="13187" y="3144"/>
                  </a:lnTo>
                  <a:lnTo>
                    <a:pt x="13110" y="3067"/>
                  </a:lnTo>
                  <a:lnTo>
                    <a:pt x="12983" y="3041"/>
                  </a:lnTo>
                  <a:lnTo>
                    <a:pt x="12702" y="3041"/>
                  </a:lnTo>
                  <a:lnTo>
                    <a:pt x="12702" y="972"/>
                  </a:lnTo>
                  <a:lnTo>
                    <a:pt x="12983" y="972"/>
                  </a:lnTo>
                  <a:lnTo>
                    <a:pt x="13110" y="946"/>
                  </a:lnTo>
                  <a:lnTo>
                    <a:pt x="13187" y="869"/>
                  </a:lnTo>
                  <a:lnTo>
                    <a:pt x="13264" y="793"/>
                  </a:lnTo>
                  <a:lnTo>
                    <a:pt x="13289" y="665"/>
                  </a:lnTo>
                  <a:lnTo>
                    <a:pt x="13289" y="282"/>
                  </a:lnTo>
                  <a:lnTo>
                    <a:pt x="13264" y="179"/>
                  </a:lnTo>
                  <a:lnTo>
                    <a:pt x="13187" y="77"/>
                  </a:lnTo>
                  <a:lnTo>
                    <a:pt x="13110" y="26"/>
                  </a:lnTo>
                  <a:lnTo>
                    <a:pt x="12983"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4973350" y="2210950"/>
              <a:ext cx="36450" cy="100325"/>
            </a:xfrm>
            <a:custGeom>
              <a:avLst/>
              <a:gdLst/>
              <a:ahLst/>
              <a:cxnLst/>
              <a:rect l="l" t="t" r="r" b="b"/>
              <a:pathLst>
                <a:path w="1458" h="4013" extrusionOk="0">
                  <a:moveTo>
                    <a:pt x="180" y="0"/>
                  </a:moveTo>
                  <a:lnTo>
                    <a:pt x="256" y="26"/>
                  </a:lnTo>
                  <a:lnTo>
                    <a:pt x="333" y="77"/>
                  </a:lnTo>
                  <a:lnTo>
                    <a:pt x="410" y="154"/>
                  </a:lnTo>
                  <a:lnTo>
                    <a:pt x="410" y="256"/>
                  </a:lnTo>
                  <a:lnTo>
                    <a:pt x="410" y="716"/>
                  </a:lnTo>
                  <a:lnTo>
                    <a:pt x="410" y="818"/>
                  </a:lnTo>
                  <a:lnTo>
                    <a:pt x="333" y="895"/>
                  </a:lnTo>
                  <a:lnTo>
                    <a:pt x="256" y="946"/>
                  </a:lnTo>
                  <a:lnTo>
                    <a:pt x="180" y="972"/>
                  </a:lnTo>
                  <a:lnTo>
                    <a:pt x="1" y="972"/>
                  </a:lnTo>
                  <a:lnTo>
                    <a:pt x="1" y="3041"/>
                  </a:lnTo>
                  <a:lnTo>
                    <a:pt x="180" y="3041"/>
                  </a:lnTo>
                  <a:lnTo>
                    <a:pt x="256" y="3067"/>
                  </a:lnTo>
                  <a:lnTo>
                    <a:pt x="333" y="3118"/>
                  </a:lnTo>
                  <a:lnTo>
                    <a:pt x="410" y="3195"/>
                  </a:lnTo>
                  <a:lnTo>
                    <a:pt x="410" y="3297"/>
                  </a:lnTo>
                  <a:lnTo>
                    <a:pt x="410" y="4013"/>
                  </a:lnTo>
                  <a:lnTo>
                    <a:pt x="1457" y="4013"/>
                  </a:lnTo>
                  <a:lnTo>
                    <a:pt x="1457" y="3348"/>
                  </a:lnTo>
                  <a:lnTo>
                    <a:pt x="1432" y="3220"/>
                  </a:lnTo>
                  <a:lnTo>
                    <a:pt x="1355" y="3144"/>
                  </a:lnTo>
                  <a:lnTo>
                    <a:pt x="1278" y="3067"/>
                  </a:lnTo>
                  <a:lnTo>
                    <a:pt x="1151" y="3041"/>
                  </a:lnTo>
                  <a:lnTo>
                    <a:pt x="870" y="3041"/>
                  </a:lnTo>
                  <a:lnTo>
                    <a:pt x="870" y="972"/>
                  </a:lnTo>
                  <a:lnTo>
                    <a:pt x="1151" y="972"/>
                  </a:lnTo>
                  <a:lnTo>
                    <a:pt x="1278" y="946"/>
                  </a:lnTo>
                  <a:lnTo>
                    <a:pt x="1355" y="869"/>
                  </a:lnTo>
                  <a:lnTo>
                    <a:pt x="1432" y="793"/>
                  </a:lnTo>
                  <a:lnTo>
                    <a:pt x="1457" y="665"/>
                  </a:lnTo>
                  <a:lnTo>
                    <a:pt x="1457" y="282"/>
                  </a:lnTo>
                  <a:lnTo>
                    <a:pt x="1432" y="179"/>
                  </a:lnTo>
                  <a:lnTo>
                    <a:pt x="1355" y="77"/>
                  </a:lnTo>
                  <a:lnTo>
                    <a:pt x="1278" y="26"/>
                  </a:lnTo>
                  <a:lnTo>
                    <a:pt x="1151"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4703125" y="2235225"/>
              <a:ext cx="295800" cy="51775"/>
            </a:xfrm>
            <a:custGeom>
              <a:avLst/>
              <a:gdLst/>
              <a:ahLst/>
              <a:cxnLst/>
              <a:rect l="l" t="t" r="r" b="b"/>
              <a:pathLst>
                <a:path w="11832" h="2071" extrusionOk="0">
                  <a:moveTo>
                    <a:pt x="511" y="1"/>
                  </a:moveTo>
                  <a:lnTo>
                    <a:pt x="409" y="52"/>
                  </a:lnTo>
                  <a:lnTo>
                    <a:pt x="281" y="103"/>
                  </a:lnTo>
                  <a:lnTo>
                    <a:pt x="179" y="179"/>
                  </a:lnTo>
                  <a:lnTo>
                    <a:pt x="102" y="282"/>
                  </a:lnTo>
                  <a:lnTo>
                    <a:pt x="51" y="384"/>
                  </a:lnTo>
                  <a:lnTo>
                    <a:pt x="0" y="512"/>
                  </a:lnTo>
                  <a:lnTo>
                    <a:pt x="0" y="639"/>
                  </a:lnTo>
                  <a:lnTo>
                    <a:pt x="0" y="1432"/>
                  </a:lnTo>
                  <a:lnTo>
                    <a:pt x="0" y="1559"/>
                  </a:lnTo>
                  <a:lnTo>
                    <a:pt x="51" y="1687"/>
                  </a:lnTo>
                  <a:lnTo>
                    <a:pt x="102" y="1789"/>
                  </a:lnTo>
                  <a:lnTo>
                    <a:pt x="179" y="1892"/>
                  </a:lnTo>
                  <a:lnTo>
                    <a:pt x="281" y="1968"/>
                  </a:lnTo>
                  <a:lnTo>
                    <a:pt x="409" y="2019"/>
                  </a:lnTo>
                  <a:lnTo>
                    <a:pt x="511" y="2070"/>
                  </a:lnTo>
                  <a:lnTo>
                    <a:pt x="11832" y="2070"/>
                  </a:lnTo>
                  <a:lnTo>
                    <a:pt x="1183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4973350" y="2235225"/>
              <a:ext cx="25575" cy="51775"/>
            </a:xfrm>
            <a:custGeom>
              <a:avLst/>
              <a:gdLst/>
              <a:ahLst/>
              <a:cxnLst/>
              <a:rect l="l" t="t" r="r" b="b"/>
              <a:pathLst>
                <a:path w="1023" h="2071" extrusionOk="0">
                  <a:moveTo>
                    <a:pt x="1" y="1"/>
                  </a:moveTo>
                  <a:lnTo>
                    <a:pt x="1"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4709500" y="2311250"/>
              <a:ext cx="332225" cy="100325"/>
            </a:xfrm>
            <a:custGeom>
              <a:avLst/>
              <a:gdLst/>
              <a:ahLst/>
              <a:cxnLst/>
              <a:rect l="l" t="t" r="r" b="b"/>
              <a:pathLst>
                <a:path w="13289" h="4013" extrusionOk="0">
                  <a:moveTo>
                    <a:pt x="1355" y="1"/>
                  </a:moveTo>
                  <a:lnTo>
                    <a:pt x="1202" y="26"/>
                  </a:lnTo>
                  <a:lnTo>
                    <a:pt x="921" y="128"/>
                  </a:lnTo>
                  <a:lnTo>
                    <a:pt x="665" y="256"/>
                  </a:lnTo>
                  <a:lnTo>
                    <a:pt x="461" y="435"/>
                  </a:lnTo>
                  <a:lnTo>
                    <a:pt x="256" y="665"/>
                  </a:lnTo>
                  <a:lnTo>
                    <a:pt x="128" y="920"/>
                  </a:lnTo>
                  <a:lnTo>
                    <a:pt x="52" y="1202"/>
                  </a:lnTo>
                  <a:lnTo>
                    <a:pt x="26" y="1355"/>
                  </a:lnTo>
                  <a:lnTo>
                    <a:pt x="1" y="1508"/>
                  </a:lnTo>
                  <a:lnTo>
                    <a:pt x="1" y="2530"/>
                  </a:lnTo>
                  <a:lnTo>
                    <a:pt x="26" y="2684"/>
                  </a:lnTo>
                  <a:lnTo>
                    <a:pt x="52" y="2812"/>
                  </a:lnTo>
                  <a:lnTo>
                    <a:pt x="128" y="3093"/>
                  </a:lnTo>
                  <a:lnTo>
                    <a:pt x="256" y="3348"/>
                  </a:lnTo>
                  <a:lnTo>
                    <a:pt x="461" y="3578"/>
                  </a:lnTo>
                  <a:lnTo>
                    <a:pt x="665" y="3757"/>
                  </a:lnTo>
                  <a:lnTo>
                    <a:pt x="921" y="3910"/>
                  </a:lnTo>
                  <a:lnTo>
                    <a:pt x="1202" y="3987"/>
                  </a:lnTo>
                  <a:lnTo>
                    <a:pt x="1355" y="4013"/>
                  </a:lnTo>
                  <a:lnTo>
                    <a:pt x="12982" y="4013"/>
                  </a:lnTo>
                  <a:lnTo>
                    <a:pt x="13110" y="3987"/>
                  </a:lnTo>
                  <a:lnTo>
                    <a:pt x="13212" y="3936"/>
                  </a:lnTo>
                  <a:lnTo>
                    <a:pt x="13263" y="3834"/>
                  </a:lnTo>
                  <a:lnTo>
                    <a:pt x="13289" y="3731"/>
                  </a:lnTo>
                  <a:lnTo>
                    <a:pt x="13289" y="3348"/>
                  </a:lnTo>
                  <a:lnTo>
                    <a:pt x="13263" y="3220"/>
                  </a:lnTo>
                  <a:lnTo>
                    <a:pt x="13212" y="3144"/>
                  </a:lnTo>
                  <a:lnTo>
                    <a:pt x="13110" y="3067"/>
                  </a:lnTo>
                  <a:lnTo>
                    <a:pt x="12982" y="3041"/>
                  </a:lnTo>
                  <a:lnTo>
                    <a:pt x="12676" y="3041"/>
                  </a:lnTo>
                  <a:lnTo>
                    <a:pt x="12676" y="972"/>
                  </a:lnTo>
                  <a:lnTo>
                    <a:pt x="12982" y="972"/>
                  </a:lnTo>
                  <a:lnTo>
                    <a:pt x="13110" y="946"/>
                  </a:lnTo>
                  <a:lnTo>
                    <a:pt x="13212" y="895"/>
                  </a:lnTo>
                  <a:lnTo>
                    <a:pt x="13263" y="793"/>
                  </a:lnTo>
                  <a:lnTo>
                    <a:pt x="13289" y="665"/>
                  </a:lnTo>
                  <a:lnTo>
                    <a:pt x="13289" y="307"/>
                  </a:lnTo>
                  <a:lnTo>
                    <a:pt x="13263" y="179"/>
                  </a:lnTo>
                  <a:lnTo>
                    <a:pt x="13212" y="77"/>
                  </a:lnTo>
                  <a:lnTo>
                    <a:pt x="13110" y="26"/>
                  </a:lnTo>
                  <a:lnTo>
                    <a:pt x="12982"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4735050" y="2335525"/>
              <a:ext cx="295825" cy="51775"/>
            </a:xfrm>
            <a:custGeom>
              <a:avLst/>
              <a:gdLst/>
              <a:ahLst/>
              <a:cxnLst/>
              <a:rect l="l" t="t" r="r" b="b"/>
              <a:pathLst>
                <a:path w="11833" h="2071" extrusionOk="0">
                  <a:moveTo>
                    <a:pt x="538" y="1"/>
                  </a:moveTo>
                  <a:lnTo>
                    <a:pt x="410" y="52"/>
                  </a:lnTo>
                  <a:lnTo>
                    <a:pt x="308" y="103"/>
                  </a:lnTo>
                  <a:lnTo>
                    <a:pt x="205" y="179"/>
                  </a:lnTo>
                  <a:lnTo>
                    <a:pt x="129" y="282"/>
                  </a:lnTo>
                  <a:lnTo>
                    <a:pt x="52" y="409"/>
                  </a:lnTo>
                  <a:lnTo>
                    <a:pt x="26" y="512"/>
                  </a:lnTo>
                  <a:lnTo>
                    <a:pt x="1" y="665"/>
                  </a:lnTo>
                  <a:lnTo>
                    <a:pt x="1" y="1432"/>
                  </a:lnTo>
                  <a:lnTo>
                    <a:pt x="26" y="1559"/>
                  </a:lnTo>
                  <a:lnTo>
                    <a:pt x="52" y="1687"/>
                  </a:lnTo>
                  <a:lnTo>
                    <a:pt x="129" y="1789"/>
                  </a:lnTo>
                  <a:lnTo>
                    <a:pt x="205" y="1892"/>
                  </a:lnTo>
                  <a:lnTo>
                    <a:pt x="308" y="1968"/>
                  </a:lnTo>
                  <a:lnTo>
                    <a:pt x="410" y="2019"/>
                  </a:lnTo>
                  <a:lnTo>
                    <a:pt x="538" y="2070"/>
                  </a:lnTo>
                  <a:lnTo>
                    <a:pt x="11833" y="2070"/>
                  </a:lnTo>
                  <a:lnTo>
                    <a:pt x="1183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5005300" y="2335525"/>
              <a:ext cx="25575" cy="51775"/>
            </a:xfrm>
            <a:custGeom>
              <a:avLst/>
              <a:gdLst/>
              <a:ahLst/>
              <a:cxnLst/>
              <a:rect l="l" t="t" r="r" b="b"/>
              <a:pathLst>
                <a:path w="1023" h="2071" extrusionOk="0">
                  <a:moveTo>
                    <a:pt x="0" y="1"/>
                  </a:moveTo>
                  <a:lnTo>
                    <a:pt x="0"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4728675" y="2253750"/>
              <a:ext cx="270250" cy="14075"/>
            </a:xfrm>
            <a:custGeom>
              <a:avLst/>
              <a:gdLst/>
              <a:ahLst/>
              <a:cxnLst/>
              <a:rect l="l" t="t" r="r" b="b"/>
              <a:pathLst>
                <a:path w="10810" h="563" extrusionOk="0">
                  <a:moveTo>
                    <a:pt x="256" y="1"/>
                  </a:moveTo>
                  <a:lnTo>
                    <a:pt x="154" y="26"/>
                  </a:lnTo>
                  <a:lnTo>
                    <a:pt x="77" y="103"/>
                  </a:lnTo>
                  <a:lnTo>
                    <a:pt x="26" y="180"/>
                  </a:lnTo>
                  <a:lnTo>
                    <a:pt x="0" y="282"/>
                  </a:lnTo>
                  <a:lnTo>
                    <a:pt x="26" y="384"/>
                  </a:lnTo>
                  <a:lnTo>
                    <a:pt x="77" y="461"/>
                  </a:lnTo>
                  <a:lnTo>
                    <a:pt x="154" y="537"/>
                  </a:lnTo>
                  <a:lnTo>
                    <a:pt x="256" y="563"/>
                  </a:lnTo>
                  <a:lnTo>
                    <a:pt x="10810" y="563"/>
                  </a:lnTo>
                  <a:lnTo>
                    <a:pt x="10810"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4973350" y="2253750"/>
              <a:ext cx="25575" cy="14075"/>
            </a:xfrm>
            <a:custGeom>
              <a:avLst/>
              <a:gdLst/>
              <a:ahLst/>
              <a:cxnLst/>
              <a:rect l="l" t="t" r="r" b="b"/>
              <a:pathLst>
                <a:path w="1023" h="563" extrusionOk="0">
                  <a:moveTo>
                    <a:pt x="1" y="1"/>
                  </a:moveTo>
                  <a:lnTo>
                    <a:pt x="1" y="563"/>
                  </a:lnTo>
                  <a:lnTo>
                    <a:pt x="1023" y="563"/>
                  </a:lnTo>
                  <a:lnTo>
                    <a:pt x="1023"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4735050" y="2354700"/>
              <a:ext cx="295825" cy="13425"/>
            </a:xfrm>
            <a:custGeom>
              <a:avLst/>
              <a:gdLst/>
              <a:ahLst/>
              <a:cxnLst/>
              <a:rect l="l" t="t" r="r" b="b"/>
              <a:pathLst>
                <a:path w="11833" h="537" extrusionOk="0">
                  <a:moveTo>
                    <a:pt x="1" y="0"/>
                  </a:moveTo>
                  <a:lnTo>
                    <a:pt x="1" y="537"/>
                  </a:lnTo>
                  <a:lnTo>
                    <a:pt x="11833" y="537"/>
                  </a:lnTo>
                  <a:lnTo>
                    <a:pt x="11833"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5005300" y="2354700"/>
              <a:ext cx="25575" cy="13425"/>
            </a:xfrm>
            <a:custGeom>
              <a:avLst/>
              <a:gdLst/>
              <a:ahLst/>
              <a:cxnLst/>
              <a:rect l="l" t="t" r="r" b="b"/>
              <a:pathLst>
                <a:path w="1023" h="537" extrusionOk="0">
                  <a:moveTo>
                    <a:pt x="0" y="0"/>
                  </a:moveTo>
                  <a:lnTo>
                    <a:pt x="0" y="537"/>
                  </a:lnTo>
                  <a:lnTo>
                    <a:pt x="1023" y="537"/>
                  </a:lnTo>
                  <a:lnTo>
                    <a:pt x="1023"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58"/>
          <p:cNvGrpSpPr/>
          <p:nvPr/>
        </p:nvGrpSpPr>
        <p:grpSpPr>
          <a:xfrm>
            <a:off x="7362847" y="1992717"/>
            <a:ext cx="334248" cy="259066"/>
            <a:chOff x="6764500" y="3092345"/>
            <a:chExt cx="446600" cy="362900"/>
          </a:xfrm>
        </p:grpSpPr>
        <p:sp>
          <p:nvSpPr>
            <p:cNvPr id="1893" name="Google Shape;1893;p58"/>
            <p:cNvSpPr/>
            <p:nvPr/>
          </p:nvSpPr>
          <p:spPr>
            <a:xfrm>
              <a:off x="6764500" y="3092345"/>
              <a:ext cx="231300" cy="230675"/>
            </a:xfrm>
            <a:custGeom>
              <a:avLst/>
              <a:gdLst/>
              <a:ahLst/>
              <a:cxnLst/>
              <a:rect l="l" t="t" r="r" b="b"/>
              <a:pathLst>
                <a:path w="9252" h="9227" extrusionOk="0">
                  <a:moveTo>
                    <a:pt x="8050" y="1"/>
                  </a:moveTo>
                  <a:lnTo>
                    <a:pt x="7948" y="26"/>
                  </a:lnTo>
                  <a:lnTo>
                    <a:pt x="7871" y="78"/>
                  </a:lnTo>
                  <a:lnTo>
                    <a:pt x="7795" y="154"/>
                  </a:lnTo>
                  <a:lnTo>
                    <a:pt x="537" y="7386"/>
                  </a:lnTo>
                  <a:lnTo>
                    <a:pt x="460" y="7514"/>
                  </a:lnTo>
                  <a:lnTo>
                    <a:pt x="384" y="7642"/>
                  </a:lnTo>
                  <a:lnTo>
                    <a:pt x="52" y="8383"/>
                  </a:lnTo>
                  <a:lnTo>
                    <a:pt x="26" y="8485"/>
                  </a:lnTo>
                  <a:lnTo>
                    <a:pt x="1" y="8587"/>
                  </a:lnTo>
                  <a:lnTo>
                    <a:pt x="26" y="8766"/>
                  </a:lnTo>
                  <a:lnTo>
                    <a:pt x="77" y="8919"/>
                  </a:lnTo>
                  <a:lnTo>
                    <a:pt x="179" y="9047"/>
                  </a:lnTo>
                  <a:lnTo>
                    <a:pt x="333" y="9149"/>
                  </a:lnTo>
                  <a:lnTo>
                    <a:pt x="486" y="9226"/>
                  </a:lnTo>
                  <a:lnTo>
                    <a:pt x="767" y="9226"/>
                  </a:lnTo>
                  <a:lnTo>
                    <a:pt x="844" y="9175"/>
                  </a:lnTo>
                  <a:lnTo>
                    <a:pt x="1610" y="8868"/>
                  </a:lnTo>
                  <a:lnTo>
                    <a:pt x="1738" y="8792"/>
                  </a:lnTo>
                  <a:lnTo>
                    <a:pt x="1840" y="8689"/>
                  </a:lnTo>
                  <a:lnTo>
                    <a:pt x="9098" y="1458"/>
                  </a:lnTo>
                  <a:lnTo>
                    <a:pt x="9149" y="1381"/>
                  </a:lnTo>
                  <a:lnTo>
                    <a:pt x="9200" y="1279"/>
                  </a:lnTo>
                  <a:lnTo>
                    <a:pt x="9226" y="1202"/>
                  </a:lnTo>
                  <a:lnTo>
                    <a:pt x="9251" y="1100"/>
                  </a:lnTo>
                  <a:lnTo>
                    <a:pt x="9226" y="998"/>
                  </a:lnTo>
                  <a:lnTo>
                    <a:pt x="9200" y="921"/>
                  </a:lnTo>
                  <a:lnTo>
                    <a:pt x="9149" y="819"/>
                  </a:lnTo>
                  <a:lnTo>
                    <a:pt x="9098" y="742"/>
                  </a:lnTo>
                  <a:lnTo>
                    <a:pt x="8485" y="154"/>
                  </a:lnTo>
                  <a:lnTo>
                    <a:pt x="8408" y="78"/>
                  </a:lnTo>
                  <a:lnTo>
                    <a:pt x="8331" y="26"/>
                  </a:lnTo>
                  <a:lnTo>
                    <a:pt x="8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6850750" y="3094920"/>
              <a:ext cx="294525" cy="294525"/>
            </a:xfrm>
            <a:custGeom>
              <a:avLst/>
              <a:gdLst/>
              <a:ahLst/>
              <a:cxnLst/>
              <a:rect l="l" t="t" r="r" b="b"/>
              <a:pathLst>
                <a:path w="11781" h="11781" extrusionOk="0">
                  <a:moveTo>
                    <a:pt x="9456" y="0"/>
                  </a:moveTo>
                  <a:lnTo>
                    <a:pt x="9353" y="26"/>
                  </a:lnTo>
                  <a:lnTo>
                    <a:pt x="9277" y="77"/>
                  </a:lnTo>
                  <a:lnTo>
                    <a:pt x="9200" y="128"/>
                  </a:lnTo>
                  <a:lnTo>
                    <a:pt x="7079" y="2249"/>
                  </a:lnTo>
                  <a:lnTo>
                    <a:pt x="5009" y="4779"/>
                  </a:lnTo>
                  <a:lnTo>
                    <a:pt x="2249" y="7079"/>
                  </a:lnTo>
                  <a:lnTo>
                    <a:pt x="154" y="9200"/>
                  </a:lnTo>
                  <a:lnTo>
                    <a:pt x="77" y="9276"/>
                  </a:lnTo>
                  <a:lnTo>
                    <a:pt x="26" y="9353"/>
                  </a:lnTo>
                  <a:lnTo>
                    <a:pt x="0" y="9430"/>
                  </a:lnTo>
                  <a:lnTo>
                    <a:pt x="0" y="9532"/>
                  </a:lnTo>
                  <a:lnTo>
                    <a:pt x="0" y="9634"/>
                  </a:lnTo>
                  <a:lnTo>
                    <a:pt x="26" y="9711"/>
                  </a:lnTo>
                  <a:lnTo>
                    <a:pt x="77" y="9813"/>
                  </a:lnTo>
                  <a:lnTo>
                    <a:pt x="154" y="9890"/>
                  </a:lnTo>
                  <a:lnTo>
                    <a:pt x="2045" y="11781"/>
                  </a:lnTo>
                  <a:lnTo>
                    <a:pt x="11781" y="2045"/>
                  </a:lnTo>
                  <a:lnTo>
                    <a:pt x="9890" y="128"/>
                  </a:lnTo>
                  <a:lnTo>
                    <a:pt x="9813" y="77"/>
                  </a:lnTo>
                  <a:lnTo>
                    <a:pt x="9737" y="26"/>
                  </a:lnTo>
                  <a:lnTo>
                    <a:pt x="9634"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6881400" y="3094920"/>
              <a:ext cx="263875" cy="294525"/>
            </a:xfrm>
            <a:custGeom>
              <a:avLst/>
              <a:gdLst/>
              <a:ahLst/>
              <a:cxnLst/>
              <a:rect l="l" t="t" r="r" b="b"/>
              <a:pathLst>
                <a:path w="10555" h="11781" extrusionOk="0">
                  <a:moveTo>
                    <a:pt x="8230" y="0"/>
                  </a:moveTo>
                  <a:lnTo>
                    <a:pt x="8127" y="26"/>
                  </a:lnTo>
                  <a:lnTo>
                    <a:pt x="8051" y="77"/>
                  </a:lnTo>
                  <a:lnTo>
                    <a:pt x="7974" y="128"/>
                  </a:lnTo>
                  <a:lnTo>
                    <a:pt x="7616" y="486"/>
                  </a:lnTo>
                  <a:lnTo>
                    <a:pt x="9047" y="1917"/>
                  </a:lnTo>
                  <a:lnTo>
                    <a:pt x="1" y="10963"/>
                  </a:lnTo>
                  <a:lnTo>
                    <a:pt x="819" y="11781"/>
                  </a:lnTo>
                  <a:lnTo>
                    <a:pt x="10555" y="2045"/>
                  </a:lnTo>
                  <a:lnTo>
                    <a:pt x="8664" y="128"/>
                  </a:lnTo>
                  <a:lnTo>
                    <a:pt x="8587" y="77"/>
                  </a:lnTo>
                  <a:lnTo>
                    <a:pt x="8511" y="26"/>
                  </a:lnTo>
                  <a:lnTo>
                    <a:pt x="8408"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6906975" y="3151120"/>
              <a:ext cx="141200" cy="140575"/>
            </a:xfrm>
            <a:custGeom>
              <a:avLst/>
              <a:gdLst/>
              <a:ahLst/>
              <a:cxnLst/>
              <a:rect l="l" t="t" r="r" b="b"/>
              <a:pathLst>
                <a:path w="5648" h="5623" extrusionOk="0">
                  <a:moveTo>
                    <a:pt x="4830" y="1"/>
                  </a:moveTo>
                  <a:lnTo>
                    <a:pt x="0" y="4831"/>
                  </a:lnTo>
                  <a:lnTo>
                    <a:pt x="690" y="5495"/>
                  </a:lnTo>
                  <a:lnTo>
                    <a:pt x="741" y="5546"/>
                  </a:lnTo>
                  <a:lnTo>
                    <a:pt x="843" y="5597"/>
                  </a:lnTo>
                  <a:lnTo>
                    <a:pt x="920" y="5623"/>
                  </a:lnTo>
                  <a:lnTo>
                    <a:pt x="1099" y="5623"/>
                  </a:lnTo>
                  <a:lnTo>
                    <a:pt x="1176" y="5597"/>
                  </a:lnTo>
                  <a:lnTo>
                    <a:pt x="1278" y="5546"/>
                  </a:lnTo>
                  <a:lnTo>
                    <a:pt x="1329" y="5495"/>
                  </a:lnTo>
                  <a:lnTo>
                    <a:pt x="5494" y="1330"/>
                  </a:lnTo>
                  <a:lnTo>
                    <a:pt x="5571" y="1253"/>
                  </a:lnTo>
                  <a:lnTo>
                    <a:pt x="5597" y="1176"/>
                  </a:lnTo>
                  <a:lnTo>
                    <a:pt x="5622" y="1100"/>
                  </a:lnTo>
                  <a:lnTo>
                    <a:pt x="5648" y="998"/>
                  </a:lnTo>
                  <a:lnTo>
                    <a:pt x="5622" y="921"/>
                  </a:lnTo>
                  <a:lnTo>
                    <a:pt x="5597" y="819"/>
                  </a:lnTo>
                  <a:lnTo>
                    <a:pt x="5571" y="742"/>
                  </a:lnTo>
                  <a:lnTo>
                    <a:pt x="5494" y="665"/>
                  </a:lnTo>
                  <a:lnTo>
                    <a:pt x="483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6908250" y="3151120"/>
              <a:ext cx="139925" cy="140575"/>
            </a:xfrm>
            <a:custGeom>
              <a:avLst/>
              <a:gdLst/>
              <a:ahLst/>
              <a:cxnLst/>
              <a:rect l="l" t="t" r="r" b="b"/>
              <a:pathLst>
                <a:path w="5597" h="5623" extrusionOk="0">
                  <a:moveTo>
                    <a:pt x="4779" y="1"/>
                  </a:moveTo>
                  <a:lnTo>
                    <a:pt x="4319" y="461"/>
                  </a:lnTo>
                  <a:lnTo>
                    <a:pt x="4498" y="665"/>
                  </a:lnTo>
                  <a:lnTo>
                    <a:pt x="4575" y="742"/>
                  </a:lnTo>
                  <a:lnTo>
                    <a:pt x="4600" y="819"/>
                  </a:lnTo>
                  <a:lnTo>
                    <a:pt x="4626" y="895"/>
                  </a:lnTo>
                  <a:lnTo>
                    <a:pt x="4651" y="998"/>
                  </a:lnTo>
                  <a:lnTo>
                    <a:pt x="4626" y="1074"/>
                  </a:lnTo>
                  <a:lnTo>
                    <a:pt x="4600" y="1176"/>
                  </a:lnTo>
                  <a:lnTo>
                    <a:pt x="4575" y="1253"/>
                  </a:lnTo>
                  <a:lnTo>
                    <a:pt x="4498" y="1330"/>
                  </a:lnTo>
                  <a:lnTo>
                    <a:pt x="971" y="4856"/>
                  </a:lnTo>
                  <a:lnTo>
                    <a:pt x="869" y="4933"/>
                  </a:lnTo>
                  <a:lnTo>
                    <a:pt x="741" y="5010"/>
                  </a:lnTo>
                  <a:lnTo>
                    <a:pt x="614" y="5035"/>
                  </a:lnTo>
                  <a:lnTo>
                    <a:pt x="486" y="5061"/>
                  </a:lnTo>
                  <a:lnTo>
                    <a:pt x="358" y="5035"/>
                  </a:lnTo>
                  <a:lnTo>
                    <a:pt x="230" y="5010"/>
                  </a:lnTo>
                  <a:lnTo>
                    <a:pt x="102" y="4933"/>
                  </a:lnTo>
                  <a:lnTo>
                    <a:pt x="0" y="4856"/>
                  </a:lnTo>
                  <a:lnTo>
                    <a:pt x="486" y="5342"/>
                  </a:lnTo>
                  <a:lnTo>
                    <a:pt x="639" y="5495"/>
                  </a:lnTo>
                  <a:lnTo>
                    <a:pt x="690" y="5546"/>
                  </a:lnTo>
                  <a:lnTo>
                    <a:pt x="792" y="5597"/>
                  </a:lnTo>
                  <a:lnTo>
                    <a:pt x="869" y="5623"/>
                  </a:lnTo>
                  <a:lnTo>
                    <a:pt x="1048" y="5623"/>
                  </a:lnTo>
                  <a:lnTo>
                    <a:pt x="1125" y="5597"/>
                  </a:lnTo>
                  <a:lnTo>
                    <a:pt x="1227" y="5546"/>
                  </a:lnTo>
                  <a:lnTo>
                    <a:pt x="1278" y="5495"/>
                  </a:lnTo>
                  <a:lnTo>
                    <a:pt x="5443" y="1330"/>
                  </a:lnTo>
                  <a:lnTo>
                    <a:pt x="5520" y="1253"/>
                  </a:lnTo>
                  <a:lnTo>
                    <a:pt x="5546" y="1176"/>
                  </a:lnTo>
                  <a:lnTo>
                    <a:pt x="5571" y="1100"/>
                  </a:lnTo>
                  <a:lnTo>
                    <a:pt x="5597" y="998"/>
                  </a:lnTo>
                  <a:lnTo>
                    <a:pt x="5571" y="921"/>
                  </a:lnTo>
                  <a:lnTo>
                    <a:pt x="5546" y="819"/>
                  </a:lnTo>
                  <a:lnTo>
                    <a:pt x="5520" y="742"/>
                  </a:lnTo>
                  <a:lnTo>
                    <a:pt x="5443" y="665"/>
                  </a:lnTo>
                  <a:lnTo>
                    <a:pt x="4779"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6891000" y="3135170"/>
              <a:ext cx="320100" cy="320075"/>
            </a:xfrm>
            <a:custGeom>
              <a:avLst/>
              <a:gdLst/>
              <a:ahLst/>
              <a:cxnLst/>
              <a:rect l="l" t="t" r="r" b="b"/>
              <a:pathLst>
                <a:path w="12804" h="12803" extrusionOk="0">
                  <a:moveTo>
                    <a:pt x="9737" y="0"/>
                  </a:moveTo>
                  <a:lnTo>
                    <a:pt x="0" y="9736"/>
                  </a:lnTo>
                  <a:lnTo>
                    <a:pt x="2454" y="12190"/>
                  </a:lnTo>
                  <a:lnTo>
                    <a:pt x="2607" y="12343"/>
                  </a:lnTo>
                  <a:lnTo>
                    <a:pt x="2760" y="12445"/>
                  </a:lnTo>
                  <a:lnTo>
                    <a:pt x="2939" y="12547"/>
                  </a:lnTo>
                  <a:lnTo>
                    <a:pt x="3118" y="12649"/>
                  </a:lnTo>
                  <a:lnTo>
                    <a:pt x="3322" y="12701"/>
                  </a:lnTo>
                  <a:lnTo>
                    <a:pt x="3501" y="12752"/>
                  </a:lnTo>
                  <a:lnTo>
                    <a:pt x="3706" y="12777"/>
                  </a:lnTo>
                  <a:lnTo>
                    <a:pt x="3910" y="12803"/>
                  </a:lnTo>
                  <a:lnTo>
                    <a:pt x="4115" y="12777"/>
                  </a:lnTo>
                  <a:lnTo>
                    <a:pt x="4293" y="12752"/>
                  </a:lnTo>
                  <a:lnTo>
                    <a:pt x="4498" y="12701"/>
                  </a:lnTo>
                  <a:lnTo>
                    <a:pt x="4677" y="12649"/>
                  </a:lnTo>
                  <a:lnTo>
                    <a:pt x="4856" y="12547"/>
                  </a:lnTo>
                  <a:lnTo>
                    <a:pt x="5035" y="12445"/>
                  </a:lnTo>
                  <a:lnTo>
                    <a:pt x="5213" y="12343"/>
                  </a:lnTo>
                  <a:lnTo>
                    <a:pt x="5367" y="12190"/>
                  </a:lnTo>
                  <a:lnTo>
                    <a:pt x="12190" y="5366"/>
                  </a:lnTo>
                  <a:lnTo>
                    <a:pt x="12343" y="5188"/>
                  </a:lnTo>
                  <a:lnTo>
                    <a:pt x="12471" y="5034"/>
                  </a:lnTo>
                  <a:lnTo>
                    <a:pt x="12573" y="4855"/>
                  </a:lnTo>
                  <a:lnTo>
                    <a:pt x="12650" y="4677"/>
                  </a:lnTo>
                  <a:lnTo>
                    <a:pt x="12701" y="4498"/>
                  </a:lnTo>
                  <a:lnTo>
                    <a:pt x="12752" y="4293"/>
                  </a:lnTo>
                  <a:lnTo>
                    <a:pt x="12778" y="4089"/>
                  </a:lnTo>
                  <a:lnTo>
                    <a:pt x="12803" y="3910"/>
                  </a:lnTo>
                  <a:lnTo>
                    <a:pt x="12778" y="3705"/>
                  </a:lnTo>
                  <a:lnTo>
                    <a:pt x="12752" y="3501"/>
                  </a:lnTo>
                  <a:lnTo>
                    <a:pt x="12701" y="3322"/>
                  </a:lnTo>
                  <a:lnTo>
                    <a:pt x="12650" y="3118"/>
                  </a:lnTo>
                  <a:lnTo>
                    <a:pt x="12573" y="2939"/>
                  </a:lnTo>
                  <a:lnTo>
                    <a:pt x="12471" y="2760"/>
                  </a:lnTo>
                  <a:lnTo>
                    <a:pt x="12343" y="2607"/>
                  </a:lnTo>
                  <a:lnTo>
                    <a:pt x="12190" y="2453"/>
                  </a:lnTo>
                  <a:lnTo>
                    <a:pt x="9737"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6952975" y="3135170"/>
              <a:ext cx="258125" cy="320075"/>
            </a:xfrm>
            <a:custGeom>
              <a:avLst/>
              <a:gdLst/>
              <a:ahLst/>
              <a:cxnLst/>
              <a:rect l="l" t="t" r="r" b="b"/>
              <a:pathLst>
                <a:path w="10325" h="12803" extrusionOk="0">
                  <a:moveTo>
                    <a:pt x="7258" y="0"/>
                  </a:moveTo>
                  <a:lnTo>
                    <a:pt x="6568" y="690"/>
                  </a:lnTo>
                  <a:lnTo>
                    <a:pt x="8893" y="3015"/>
                  </a:lnTo>
                  <a:lnTo>
                    <a:pt x="8995" y="3118"/>
                  </a:lnTo>
                  <a:lnTo>
                    <a:pt x="9072" y="3245"/>
                  </a:lnTo>
                  <a:lnTo>
                    <a:pt x="9225" y="3527"/>
                  </a:lnTo>
                  <a:lnTo>
                    <a:pt x="9302" y="3808"/>
                  </a:lnTo>
                  <a:lnTo>
                    <a:pt x="9327" y="4089"/>
                  </a:lnTo>
                  <a:lnTo>
                    <a:pt x="9302" y="4395"/>
                  </a:lnTo>
                  <a:lnTo>
                    <a:pt x="9225" y="4677"/>
                  </a:lnTo>
                  <a:lnTo>
                    <a:pt x="9072" y="4932"/>
                  </a:lnTo>
                  <a:lnTo>
                    <a:pt x="8995" y="5060"/>
                  </a:lnTo>
                  <a:lnTo>
                    <a:pt x="8893" y="5188"/>
                  </a:lnTo>
                  <a:lnTo>
                    <a:pt x="2147" y="11934"/>
                  </a:lnTo>
                  <a:lnTo>
                    <a:pt x="1814" y="12241"/>
                  </a:lnTo>
                  <a:lnTo>
                    <a:pt x="1610" y="12394"/>
                  </a:lnTo>
                  <a:lnTo>
                    <a:pt x="1380" y="12496"/>
                  </a:lnTo>
                  <a:lnTo>
                    <a:pt x="1124" y="12547"/>
                  </a:lnTo>
                  <a:lnTo>
                    <a:pt x="894" y="12573"/>
                  </a:lnTo>
                  <a:lnTo>
                    <a:pt x="665" y="12547"/>
                  </a:lnTo>
                  <a:lnTo>
                    <a:pt x="409" y="12496"/>
                  </a:lnTo>
                  <a:lnTo>
                    <a:pt x="205" y="12368"/>
                  </a:lnTo>
                  <a:lnTo>
                    <a:pt x="0" y="12215"/>
                  </a:lnTo>
                  <a:lnTo>
                    <a:pt x="256" y="12420"/>
                  </a:lnTo>
                  <a:lnTo>
                    <a:pt x="537" y="12598"/>
                  </a:lnTo>
                  <a:lnTo>
                    <a:pt x="843" y="12701"/>
                  </a:lnTo>
                  <a:lnTo>
                    <a:pt x="1150" y="12777"/>
                  </a:lnTo>
                  <a:lnTo>
                    <a:pt x="1380" y="12803"/>
                  </a:lnTo>
                  <a:lnTo>
                    <a:pt x="1610" y="12777"/>
                  </a:lnTo>
                  <a:lnTo>
                    <a:pt x="1840" y="12752"/>
                  </a:lnTo>
                  <a:lnTo>
                    <a:pt x="2070" y="12701"/>
                  </a:lnTo>
                  <a:lnTo>
                    <a:pt x="2274" y="12598"/>
                  </a:lnTo>
                  <a:lnTo>
                    <a:pt x="2504" y="12496"/>
                  </a:lnTo>
                  <a:lnTo>
                    <a:pt x="2709" y="12343"/>
                  </a:lnTo>
                  <a:lnTo>
                    <a:pt x="2888" y="12190"/>
                  </a:lnTo>
                  <a:lnTo>
                    <a:pt x="9711" y="5366"/>
                  </a:lnTo>
                  <a:lnTo>
                    <a:pt x="9864" y="5188"/>
                  </a:lnTo>
                  <a:lnTo>
                    <a:pt x="9992" y="5034"/>
                  </a:lnTo>
                  <a:lnTo>
                    <a:pt x="10094" y="4855"/>
                  </a:lnTo>
                  <a:lnTo>
                    <a:pt x="10171" y="4677"/>
                  </a:lnTo>
                  <a:lnTo>
                    <a:pt x="10222" y="4498"/>
                  </a:lnTo>
                  <a:lnTo>
                    <a:pt x="10273" y="4293"/>
                  </a:lnTo>
                  <a:lnTo>
                    <a:pt x="10299" y="4089"/>
                  </a:lnTo>
                  <a:lnTo>
                    <a:pt x="10324" y="3910"/>
                  </a:lnTo>
                  <a:lnTo>
                    <a:pt x="10299" y="3705"/>
                  </a:lnTo>
                  <a:lnTo>
                    <a:pt x="10273" y="3501"/>
                  </a:lnTo>
                  <a:lnTo>
                    <a:pt x="10222" y="3322"/>
                  </a:lnTo>
                  <a:lnTo>
                    <a:pt x="10171" y="3118"/>
                  </a:lnTo>
                  <a:lnTo>
                    <a:pt x="10094" y="2939"/>
                  </a:lnTo>
                  <a:lnTo>
                    <a:pt x="9992" y="2760"/>
                  </a:lnTo>
                  <a:lnTo>
                    <a:pt x="9864" y="2607"/>
                  </a:lnTo>
                  <a:lnTo>
                    <a:pt x="9711" y="2453"/>
                  </a:lnTo>
                  <a:lnTo>
                    <a:pt x="72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535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4" name="Google Shape;1634;p54"/>
          <p:cNvSpPr txBox="1">
            <a:spLocks noGrp="1"/>
          </p:cNvSpPr>
          <p:nvPr>
            <p:ph type="subTitle" idx="1"/>
          </p:nvPr>
        </p:nvSpPr>
        <p:spPr>
          <a:xfrm>
            <a:off x="3172559" y="921039"/>
            <a:ext cx="4947896" cy="39192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 optimize resource allocation, organizations should prioritize critical projects, assess resource availability and capacity, consider cost-benefit analysis, implement contingency plans, explore resource pooling and sharing, encourage cross-functional collaboration, leverage technology and automation, monitor and adjust resource allocation, maintain flexibility, and adopt portfolio management techniques. These strategies enhance efficiency, maximize project impact, and navigate dynamic business environments.</a:t>
            </a:r>
            <a:endParaRPr dirty="0"/>
          </a:p>
        </p:txBody>
      </p:sp>
      <p:sp>
        <p:nvSpPr>
          <p:cNvPr id="3" name="TextBox 2">
            <a:extLst>
              <a:ext uri="{FF2B5EF4-FFF2-40B4-BE49-F238E27FC236}">
                <a16:creationId xmlns:a16="http://schemas.microsoft.com/office/drawing/2014/main" id="{42D0689F-8E59-51C1-B9AD-F2B63F929F2D}"/>
              </a:ext>
            </a:extLst>
          </p:cNvPr>
          <p:cNvSpPr txBox="1"/>
          <p:nvPr/>
        </p:nvSpPr>
        <p:spPr>
          <a:xfrm>
            <a:off x="3245682" y="980640"/>
            <a:ext cx="5655431" cy="461665"/>
          </a:xfrm>
          <a:prstGeom prst="rect">
            <a:avLst/>
          </a:prstGeom>
          <a:noFill/>
        </p:spPr>
        <p:txBody>
          <a:bodyPr wrap="square">
            <a:spAutoFit/>
          </a:bodyPr>
          <a:lstStyle/>
          <a:p>
            <a:r>
              <a:rPr lang="en-US" sz="2400" b="1" dirty="0">
                <a:solidFill>
                  <a:schemeClr val="accent3"/>
                </a:solidFill>
              </a:rPr>
              <a:t>Resource Allocation Strategies</a:t>
            </a:r>
          </a:p>
        </p:txBody>
      </p:sp>
      <p:pic>
        <p:nvPicPr>
          <p:cNvPr id="2" name="Google Shape;956;p40">
            <a:extLst>
              <a:ext uri="{FF2B5EF4-FFF2-40B4-BE49-F238E27FC236}">
                <a16:creationId xmlns:a16="http://schemas.microsoft.com/office/drawing/2014/main" id="{6F3F8223-8BE4-7ADC-775C-7EF4857F1C1A}"/>
              </a:ext>
            </a:extLst>
          </p:cNvPr>
          <p:cNvPicPr preferRelativeResize="0"/>
          <p:nvPr/>
        </p:nvPicPr>
        <p:blipFill>
          <a:blip r:embed="rId3">
            <a:alphaModFix/>
          </a:blip>
          <a:stretch>
            <a:fillRect/>
          </a:stretch>
        </p:blipFill>
        <p:spPr>
          <a:xfrm>
            <a:off x="1299376" y="796136"/>
            <a:ext cx="1780800" cy="1347775"/>
          </a:xfrm>
          <a:prstGeom prst="rect">
            <a:avLst/>
          </a:prstGeom>
          <a:noFill/>
          <a:ln>
            <a:noFill/>
          </a:ln>
        </p:spPr>
      </p:pic>
      <p:grpSp>
        <p:nvGrpSpPr>
          <p:cNvPr id="4" name="Google Shape;960;p40">
            <a:extLst>
              <a:ext uri="{FF2B5EF4-FFF2-40B4-BE49-F238E27FC236}">
                <a16:creationId xmlns:a16="http://schemas.microsoft.com/office/drawing/2014/main" id="{776EE514-6134-39FF-0E62-8484534C2B31}"/>
              </a:ext>
            </a:extLst>
          </p:cNvPr>
          <p:cNvGrpSpPr/>
          <p:nvPr/>
        </p:nvGrpSpPr>
        <p:grpSpPr>
          <a:xfrm flipH="1">
            <a:off x="895406" y="1362633"/>
            <a:ext cx="2161301" cy="3512348"/>
            <a:chOff x="6312750" y="1140302"/>
            <a:chExt cx="2161301" cy="3512348"/>
          </a:xfrm>
        </p:grpSpPr>
        <p:sp>
          <p:nvSpPr>
            <p:cNvPr id="5" name="Google Shape;961;p40">
              <a:extLst>
                <a:ext uri="{FF2B5EF4-FFF2-40B4-BE49-F238E27FC236}">
                  <a16:creationId xmlns:a16="http://schemas.microsoft.com/office/drawing/2014/main" id="{9B634D08-3BFD-DC5C-30DE-2E70D0C46D9F}"/>
                </a:ext>
              </a:extLst>
            </p:cNvPr>
            <p:cNvSpPr/>
            <p:nvPr/>
          </p:nvSpPr>
          <p:spPr>
            <a:xfrm>
              <a:off x="7287852" y="4542250"/>
              <a:ext cx="11862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962;p40">
              <a:extLst>
                <a:ext uri="{FF2B5EF4-FFF2-40B4-BE49-F238E27FC236}">
                  <a16:creationId xmlns:a16="http://schemas.microsoft.com/office/drawing/2014/main" id="{ED9FCF67-7887-9787-3769-B11BBE734B93}"/>
                </a:ext>
              </a:extLst>
            </p:cNvPr>
            <p:cNvPicPr preferRelativeResize="0"/>
            <p:nvPr/>
          </p:nvPicPr>
          <p:blipFill>
            <a:blip r:embed="rId4">
              <a:alphaModFix/>
            </a:blip>
            <a:stretch>
              <a:fillRect/>
            </a:stretch>
          </p:blipFill>
          <p:spPr>
            <a:xfrm>
              <a:off x="6312750" y="1140302"/>
              <a:ext cx="2118025" cy="3472248"/>
            </a:xfrm>
            <a:prstGeom prst="rect">
              <a:avLst/>
            </a:prstGeom>
            <a:noFill/>
            <a:ln>
              <a:noFill/>
            </a:ln>
          </p:spPr>
        </p:pic>
      </p:grpSp>
      <p:grpSp>
        <p:nvGrpSpPr>
          <p:cNvPr id="8" name="Google Shape;991;p40">
            <a:extLst>
              <a:ext uri="{FF2B5EF4-FFF2-40B4-BE49-F238E27FC236}">
                <a16:creationId xmlns:a16="http://schemas.microsoft.com/office/drawing/2014/main" id="{B4168381-5661-E928-EFA9-9EC92E7A4DA2}"/>
              </a:ext>
            </a:extLst>
          </p:cNvPr>
          <p:cNvGrpSpPr/>
          <p:nvPr/>
        </p:nvGrpSpPr>
        <p:grpSpPr>
          <a:xfrm>
            <a:off x="2023428" y="4388088"/>
            <a:ext cx="1222254" cy="610934"/>
            <a:chOff x="131176" y="4137775"/>
            <a:chExt cx="1427700" cy="713625"/>
          </a:xfrm>
        </p:grpSpPr>
        <p:sp>
          <p:nvSpPr>
            <p:cNvPr id="9" name="Google Shape;992;p40">
              <a:extLst>
                <a:ext uri="{FF2B5EF4-FFF2-40B4-BE49-F238E27FC236}">
                  <a16:creationId xmlns:a16="http://schemas.microsoft.com/office/drawing/2014/main" id="{02EEB1EA-FB05-120C-6F27-99C04082EDE4}"/>
                </a:ext>
              </a:extLst>
            </p:cNvPr>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993;p40">
              <a:extLst>
                <a:ext uri="{FF2B5EF4-FFF2-40B4-BE49-F238E27FC236}">
                  <a16:creationId xmlns:a16="http://schemas.microsoft.com/office/drawing/2014/main" id="{7A4B6CBE-358C-B8AB-C5B4-5A89B7EB0040}"/>
                </a:ext>
              </a:extLst>
            </p:cNvPr>
            <p:cNvPicPr preferRelativeResize="0"/>
            <p:nvPr/>
          </p:nvPicPr>
          <p:blipFill>
            <a:blip r:embed="rId5">
              <a:alphaModFix/>
            </a:blip>
            <a:stretch>
              <a:fillRect/>
            </a:stretch>
          </p:blipFill>
          <p:spPr>
            <a:xfrm>
              <a:off x="266500" y="4137775"/>
              <a:ext cx="1235275" cy="660125"/>
            </a:xfrm>
            <a:prstGeom prst="rect">
              <a:avLst/>
            </a:prstGeom>
            <a:noFill/>
            <a:ln>
              <a:noFill/>
            </a:ln>
          </p:spPr>
        </p:pic>
      </p:grpSp>
    </p:spTree>
    <p:extLst>
      <p:ext uri="{BB962C8B-B14F-4D97-AF65-F5344CB8AC3E}">
        <p14:creationId xmlns:p14="http://schemas.microsoft.com/office/powerpoint/2010/main" val="2596144405"/>
      </p:ext>
    </p:extLst>
  </p:cSld>
  <p:clrMapOvr>
    <a:masterClrMapping/>
  </p:clrMapOvr>
</p:sld>
</file>

<file path=ppt/theme/theme1.xml><?xml version="1.0" encoding="utf-8"?>
<a:theme xmlns:a="http://schemas.openxmlformats.org/drawingml/2006/main" name="Actuarial Science Major for College by Slidesgo">
  <a:themeElements>
    <a:clrScheme name="Simple Light">
      <a:dk1>
        <a:srgbClr val="382D4B"/>
      </a:dk1>
      <a:lt1>
        <a:srgbClr val="FFFFFF"/>
      </a:lt1>
      <a:dk2>
        <a:srgbClr val="EBE6F1"/>
      </a:dk2>
      <a:lt2>
        <a:srgbClr val="26A6FE"/>
      </a:lt2>
      <a:accent1>
        <a:srgbClr val="0ED290"/>
      </a:accent1>
      <a:accent2>
        <a:srgbClr val="FFBE34"/>
      </a:accent2>
      <a:accent3>
        <a:srgbClr val="AC5191"/>
      </a:accent3>
      <a:accent4>
        <a:srgbClr val="504268"/>
      </a:accent4>
      <a:accent5>
        <a:srgbClr val="7A6EFA"/>
      </a:accent5>
      <a:accent6>
        <a:srgbClr val="80748F"/>
      </a:accent6>
      <a:hlink>
        <a:srgbClr val="AC519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790</Words>
  <Application>Microsoft Office PowerPoint</Application>
  <PresentationFormat>On-screen Show (16:9)</PresentationFormat>
  <Paragraphs>57</Paragraphs>
  <Slides>12</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Pacifico</vt:lpstr>
      <vt:lpstr>Fjalla One</vt:lpstr>
      <vt:lpstr>PingFangSC-Regular</vt:lpstr>
      <vt:lpstr>Arial</vt:lpstr>
      <vt:lpstr>Nunito Light</vt:lpstr>
      <vt:lpstr>Bebas Neue</vt:lpstr>
      <vt:lpstr>Chivo</vt:lpstr>
      <vt:lpstr>Actuarial Science Major for College by Slidesgo</vt:lpstr>
      <vt:lpstr>Budget and Resource Management</vt:lpstr>
      <vt:lpstr>INTRODUCTION</vt:lpstr>
      <vt:lpstr>PowerPoint Presentation</vt:lpstr>
      <vt:lpstr>Improved financial stability</vt:lpstr>
      <vt:lpstr>Increased efficiency and productivity</vt:lpstr>
      <vt:lpstr>PowerPoint Presentation</vt:lpstr>
      <vt:lpstr>Budgeting Process</vt:lpstr>
      <vt:lpstr>Budgeting Process</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Organizational culture </dc:title>
  <dc:creator>Sarina Ariamanesh</dc:creator>
  <cp:lastModifiedBy>Sarina Ariamanesh</cp:lastModifiedBy>
  <cp:revision>6</cp:revision>
  <dcterms:modified xsi:type="dcterms:W3CDTF">2023-12-20T19:52:22Z</dcterms:modified>
</cp:coreProperties>
</file>